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68" r:id="rId3"/>
    <p:sldMasterId id="2147483670" r:id="rId4"/>
    <p:sldMasterId id="2147483699" r:id="rId5"/>
    <p:sldMasterId id="2147483702" r:id="rId6"/>
    <p:sldMasterId id="2147483730" r:id="rId7"/>
  </p:sldMasterIdLst>
  <p:notesMasterIdLst>
    <p:notesMasterId r:id="rId16"/>
  </p:notesMasterIdLst>
  <p:sldIdLst>
    <p:sldId id="256" r:id="rId8"/>
    <p:sldId id="259" r:id="rId9"/>
    <p:sldId id="258" r:id="rId10"/>
    <p:sldId id="260" r:id="rId11"/>
    <p:sldId id="261" r:id="rId12"/>
    <p:sldId id="262" r:id="rId13"/>
    <p:sldId id="263" r:id="rId14"/>
    <p:sldId id="265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7749DFAD-280B-416A-B824-1EB34A0ADF78}" type="datetime1">
              <a:rPr lang="en-US"/>
              <a:pPr lvl="0"/>
              <a:t>9/20/2022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67F2AB8C-6884-4A67-BA41-A26E12B7A8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6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723CCD-7E7E-46B5-8357-3FE6D66C1622}" type="slidenum">
              <a:t>1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BBEF8B-5AE9-49EE-8F77-FCE08D7A4AC7}" type="slidenum">
              <a:t>2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0864D2-0DF4-43D4-8D7A-52D1D0771414}" type="slidenum">
              <a:t>3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C569AB-7977-48B3-A3C1-351DDE2BCB0B}" type="slidenum">
              <a:t>4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304951-DC29-4AFB-B581-0F045CF768FA}" type="slidenum">
              <a:t>5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D79C5B-88CE-4A45-B118-A59AE6C18DDF}" type="slidenum">
              <a:t>6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490C49-0E64-4282-9A1A-D8D9A0BF8812}" type="slidenum">
              <a:t>7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E0AA90-B274-43BA-9723-57C4BD6A61C4}" type="slidenum">
              <a:t>8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bit.ly/2TtBDfr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/>
          <p:cNvSpPr/>
          <p:nvPr/>
        </p:nvSpPr>
        <p:spPr>
          <a:xfrm>
            <a:off x="510235" y="530196"/>
            <a:ext cx="1543598" cy="49044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0;p2"/>
          <p:cNvSpPr txBox="1">
            <a:spLocks noGrp="1"/>
          </p:cNvSpPr>
          <p:nvPr>
            <p:ph type="title"/>
          </p:nvPr>
        </p:nvSpPr>
        <p:spPr>
          <a:xfrm>
            <a:off x="844164" y="2094862"/>
            <a:ext cx="6606796" cy="2376397"/>
          </a:xfrm>
        </p:spPr>
        <p:txBody>
          <a:bodyPr anchor="b"/>
          <a:lstStyle>
            <a:lvl1pPr>
              <a:defRPr sz="7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" name="Google Shape;11;p2"/>
          <p:cNvSpPr/>
          <p:nvPr/>
        </p:nvSpPr>
        <p:spPr>
          <a:xfrm>
            <a:off x="137" y="5897870"/>
            <a:ext cx="12191996" cy="9559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2;p2"/>
          <p:cNvSpPr txBox="1">
            <a:spLocks noGrp="1"/>
          </p:cNvSpPr>
          <p:nvPr>
            <p:ph type="subTitle" idx="4294967295"/>
          </p:nvPr>
        </p:nvSpPr>
        <p:spPr>
          <a:xfrm>
            <a:off x="844164" y="4332701"/>
            <a:ext cx="5802800" cy="955996"/>
          </a:xfrm>
        </p:spPr>
        <p:txBody>
          <a:bodyPr/>
          <a:lstStyle>
            <a:lvl1pPr>
              <a:lnSpc>
                <a:spcPct val="100000"/>
              </a:lnSpc>
              <a:buNone/>
              <a:defRPr sz="1867">
                <a:latin typeface="Barlow Semi Condensed"/>
                <a:ea typeface="Barlow Semi Condensed"/>
                <a:cs typeface="Barlow Semi Condensed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18137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S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11"/>
          <p:cNvSpPr/>
          <p:nvPr/>
        </p:nvSpPr>
        <p:spPr>
          <a:xfrm flipH="1">
            <a:off x="9360063" y="2005096"/>
            <a:ext cx="1280004" cy="1033198"/>
          </a:xfrm>
          <a:prstGeom prst="rect">
            <a:avLst/>
          </a:prstGeom>
          <a:solidFill>
            <a:srgbClr val="538179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94;p11"/>
          <p:cNvSpPr/>
          <p:nvPr/>
        </p:nvSpPr>
        <p:spPr>
          <a:xfrm flipH="1">
            <a:off x="1529196" y="1998101"/>
            <a:ext cx="1280004" cy="1033198"/>
          </a:xfrm>
          <a:prstGeom prst="rect">
            <a:avLst/>
          </a:prstGeom>
          <a:solidFill>
            <a:srgbClr val="538179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95;p11"/>
          <p:cNvSpPr/>
          <p:nvPr/>
        </p:nvSpPr>
        <p:spPr>
          <a:xfrm flipH="1">
            <a:off x="5443167" y="2005096"/>
            <a:ext cx="1280004" cy="1033198"/>
          </a:xfrm>
          <a:prstGeom prst="rect">
            <a:avLst/>
          </a:prstGeom>
          <a:solidFill>
            <a:srgbClr val="538179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96;p11"/>
          <p:cNvSpPr/>
          <p:nvPr/>
        </p:nvSpPr>
        <p:spPr>
          <a:xfrm flipH="1">
            <a:off x="8348069" y="3554711"/>
            <a:ext cx="3304001" cy="2804400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97;p11"/>
          <p:cNvSpPr/>
          <p:nvPr/>
        </p:nvSpPr>
        <p:spPr>
          <a:xfrm flipH="1">
            <a:off x="517202" y="3535765"/>
            <a:ext cx="3304001" cy="2804400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98;p11"/>
          <p:cNvSpPr/>
          <p:nvPr/>
        </p:nvSpPr>
        <p:spPr>
          <a:xfrm flipH="1">
            <a:off x="4431173" y="3554711"/>
            <a:ext cx="3304001" cy="2804400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99;p11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00;p11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01;p11"/>
          <p:cNvSpPr txBox="1">
            <a:spLocks noGrp="1"/>
          </p:cNvSpPr>
          <p:nvPr>
            <p:ph type="subTitle" idx="4294967295"/>
          </p:nvPr>
        </p:nvSpPr>
        <p:spPr>
          <a:xfrm>
            <a:off x="700604" y="4742334"/>
            <a:ext cx="2937199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1" name="Google Shape;102;p11"/>
          <p:cNvSpPr txBox="1">
            <a:spLocks noGrp="1"/>
          </p:cNvSpPr>
          <p:nvPr>
            <p:ph type="subTitle" idx="4294967295"/>
          </p:nvPr>
        </p:nvSpPr>
        <p:spPr>
          <a:xfrm>
            <a:off x="700604" y="3979130"/>
            <a:ext cx="2937199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103;p11"/>
          <p:cNvSpPr txBox="1">
            <a:spLocks noGrp="1"/>
          </p:cNvSpPr>
          <p:nvPr>
            <p:ph type="subTitle" idx="4294967295"/>
          </p:nvPr>
        </p:nvSpPr>
        <p:spPr>
          <a:xfrm>
            <a:off x="4614565" y="4742334"/>
            <a:ext cx="2937199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3" name="Google Shape;104;p11"/>
          <p:cNvSpPr txBox="1">
            <a:spLocks noGrp="1"/>
          </p:cNvSpPr>
          <p:nvPr>
            <p:ph type="subTitle" idx="4294967295"/>
          </p:nvPr>
        </p:nvSpPr>
        <p:spPr>
          <a:xfrm>
            <a:off x="4614565" y="3979130"/>
            <a:ext cx="2937199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105;p11"/>
          <p:cNvSpPr txBox="1">
            <a:spLocks noGrp="1"/>
          </p:cNvSpPr>
          <p:nvPr>
            <p:ph type="subTitle" idx="4294967295"/>
          </p:nvPr>
        </p:nvSpPr>
        <p:spPr>
          <a:xfrm>
            <a:off x="8531470" y="4742334"/>
            <a:ext cx="2937199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5" name="Google Shape;106;p11"/>
          <p:cNvSpPr txBox="1">
            <a:spLocks noGrp="1"/>
          </p:cNvSpPr>
          <p:nvPr>
            <p:ph type="subTitle" idx="4294967295"/>
          </p:nvPr>
        </p:nvSpPr>
        <p:spPr>
          <a:xfrm>
            <a:off x="8531470" y="3979130"/>
            <a:ext cx="2937199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6" name="Google Shape;107;p11"/>
          <p:cNvSpPr txBox="1">
            <a:spLocks noGrp="1"/>
          </p:cNvSpPr>
          <p:nvPr>
            <p:ph type="title"/>
          </p:nvPr>
        </p:nvSpPr>
        <p:spPr>
          <a:xfrm>
            <a:off x="4469001" y="530196"/>
            <a:ext cx="6824798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4466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+ DESIGN 3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;p12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10;p12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oogle Shape;111;p12"/>
          <p:cNvGrpSpPr/>
          <p:nvPr/>
        </p:nvGrpSpPr>
        <p:grpSpPr>
          <a:xfrm>
            <a:off x="11254919" y="5055699"/>
            <a:ext cx="262771" cy="288172"/>
            <a:chOff x="11254919" y="5055699"/>
            <a:chExt cx="262771" cy="288172"/>
          </a:xfrm>
        </p:grpSpPr>
        <p:sp>
          <p:nvSpPr>
            <p:cNvPr id="5" name="Google Shape;112;p12"/>
            <p:cNvSpPr/>
            <p:nvPr/>
          </p:nvSpPr>
          <p:spPr>
            <a:xfrm>
              <a:off x="11254919" y="5079336"/>
              <a:ext cx="252721" cy="264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1"/>
                <a:gd name="f4" fmla="val 3581"/>
                <a:gd name="f5" fmla="val 1209"/>
                <a:gd name="f6" fmla="val 1170"/>
                <a:gd name="f7" fmla="val 1131"/>
                <a:gd name="f8" fmla="val 8"/>
                <a:gd name="f9" fmla="val 1092"/>
                <a:gd name="f10" fmla="val 26"/>
                <a:gd name="f11" fmla="val 475"/>
                <a:gd name="f12" fmla="val 303"/>
                <a:gd name="f13" fmla="val 724"/>
                <a:gd name="f14" fmla="val 893"/>
                <a:gd name="f15" fmla="val 713"/>
                <a:gd name="f16" fmla="val 965"/>
                <a:gd name="f17" fmla="val 703"/>
                <a:gd name="f18" fmla="val 1036"/>
                <a:gd name="f19" fmla="val 262"/>
                <a:gd name="f20" fmla="val 1002"/>
                <a:gd name="f21" fmla="val 164"/>
                <a:gd name="f22" fmla="val 1343"/>
                <a:gd name="f23" fmla="val 65"/>
                <a:gd name="f24" fmla="val 1682"/>
                <a:gd name="f25" fmla="val 461"/>
                <a:gd name="f26" fmla="val 1924"/>
                <a:gd name="f27" fmla="val 464"/>
                <a:gd name="f28" fmla="val 1989"/>
                <a:gd name="f29" fmla="val 471"/>
                <a:gd name="f30" fmla="val 2057"/>
                <a:gd name="f31" fmla="val 2580"/>
                <a:gd name="f32" fmla="val 928"/>
                <a:gd name="f33" fmla="val 3276"/>
                <a:gd name="f34" fmla="val 1231"/>
                <a:gd name="f35" fmla="val 3504"/>
                <a:gd name="f36" fmla="val 1493"/>
                <a:gd name="f37" fmla="val 1709"/>
                <a:gd name="f38" fmla="val 2011"/>
                <a:gd name="f39" fmla="val 2224"/>
                <a:gd name="f40" fmla="val 3431"/>
                <a:gd name="f41" fmla="val 2331"/>
                <a:gd name="f42" fmla="val 3334"/>
                <a:gd name="f43" fmla="val 2386"/>
                <a:gd name="f44" fmla="val 3282"/>
                <a:gd name="f45" fmla="val 2451"/>
                <a:gd name="f46" fmla="val 3248"/>
                <a:gd name="f47" fmla="val 2523"/>
                <a:gd name="f48" fmla="val 3228"/>
                <a:gd name="f49" fmla="val 3191"/>
                <a:gd name="f50" fmla="val 3037"/>
                <a:gd name="f51" fmla="val 2142"/>
                <a:gd name="f52" fmla="val 3369"/>
                <a:gd name="f53" fmla="val 1579"/>
                <a:gd name="f54" fmla="val 3314"/>
                <a:gd name="f55" fmla="val 982"/>
                <a:gd name="f56" fmla="val 2912"/>
                <a:gd name="f57" fmla="val 1074"/>
                <a:gd name="f58" fmla="val 2833"/>
                <a:gd name="f59" fmla="val 1020"/>
                <a:gd name="f60" fmla="val 2755"/>
                <a:gd name="f61" fmla="val 968"/>
                <a:gd name="f62" fmla="val 2864"/>
                <a:gd name="f63" fmla="val 562"/>
                <a:gd name="f64" fmla="val 2584"/>
                <a:gd name="f65" fmla="val 395"/>
                <a:gd name="f66" fmla="val 359"/>
                <a:gd name="f67" fmla="val 2460"/>
                <a:gd name="f68" fmla="val 345"/>
                <a:gd name="f69" fmla="val 2397"/>
                <a:gd name="f70" fmla="val 2206"/>
                <a:gd name="f71" fmla="val 2018"/>
                <a:gd name="f72" fmla="val 472"/>
                <a:gd name="f73" fmla="val 1905"/>
                <a:gd name="f74" fmla="val 1885"/>
                <a:gd name="f75" fmla="val 1868"/>
                <a:gd name="f76" fmla="val 468"/>
                <a:gd name="f77" fmla="val 1853"/>
                <a:gd name="f78" fmla="val 459"/>
                <a:gd name="f79" fmla="val 1737"/>
                <a:gd name="f80" fmla="val 397"/>
                <a:gd name="f81" fmla="val 1483"/>
                <a:gd name="f82" fmla="*/ f0 1 3421"/>
                <a:gd name="f83" fmla="*/ f1 1 3581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3421"/>
                <a:gd name="f90" fmla="*/ f87 1 3581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3421" h="35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3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47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13;p12"/>
            <p:cNvSpPr/>
            <p:nvPr/>
          </p:nvSpPr>
          <p:spPr>
            <a:xfrm>
              <a:off x="11344384" y="5097368"/>
              <a:ext cx="83329" cy="2020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8"/>
                <a:gd name="f4" fmla="val 2735"/>
                <a:gd name="f5" fmla="val 1"/>
                <a:gd name="f6" fmla="val 86"/>
                <a:gd name="f7" fmla="val 233"/>
                <a:gd name="f8" fmla="val 182"/>
                <a:gd name="f9" fmla="val 461"/>
                <a:gd name="f10" fmla="val 274"/>
                <a:gd name="f11" fmla="val 690"/>
                <a:gd name="f12" fmla="val 370"/>
                <a:gd name="f13" fmla="val 915"/>
                <a:gd name="f14" fmla="val 465"/>
                <a:gd name="f15" fmla="val 1144"/>
                <a:gd name="f16" fmla="val 560"/>
                <a:gd name="f17" fmla="val 1370"/>
                <a:gd name="f18" fmla="val 854"/>
                <a:gd name="f19" fmla="val 2049"/>
                <a:gd name="f20" fmla="val 902"/>
                <a:gd name="f21" fmla="val 2161"/>
                <a:gd name="f22" fmla="val 950"/>
                <a:gd name="f23" fmla="val 2274"/>
                <a:gd name="f24" fmla="val 997"/>
                <a:gd name="f25" fmla="val 2390"/>
                <a:gd name="f26" fmla="val 1045"/>
                <a:gd name="f27" fmla="val 2503"/>
                <a:gd name="f28" fmla="val 1096"/>
                <a:gd name="f29" fmla="val 2615"/>
                <a:gd name="f30" fmla="val 1127"/>
                <a:gd name="f31" fmla="val 1083"/>
                <a:gd name="f32" fmla="val 2489"/>
                <a:gd name="f33" fmla="val 987"/>
                <a:gd name="f34" fmla="val 2260"/>
                <a:gd name="f35" fmla="val 2028"/>
                <a:gd name="f36" fmla="val 813"/>
                <a:gd name="f37" fmla="val 1800"/>
                <a:gd name="f38" fmla="val 718"/>
                <a:gd name="f39" fmla="val 1570"/>
                <a:gd name="f40" fmla="val 622"/>
                <a:gd name="f41" fmla="val 1345"/>
                <a:gd name="f42" fmla="val 526"/>
                <a:gd name="f43" fmla="val 1116"/>
                <a:gd name="f44" fmla="val 428"/>
                <a:gd name="f45" fmla="val 891"/>
                <a:gd name="f46" fmla="val 321"/>
                <a:gd name="f47" fmla="val 669"/>
                <a:gd name="f48" fmla="val 219"/>
                <a:gd name="f49" fmla="val 444"/>
                <a:gd name="f50" fmla="val 113"/>
                <a:gd name="f51" fmla="val 223"/>
                <a:gd name="f52" fmla="*/ f0 1 1128"/>
                <a:gd name="f53" fmla="*/ f1 1 2735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1128"/>
                <a:gd name="f60" fmla="*/ f57 1 2735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128" h="2735">
                  <a:moveTo>
                    <a:pt x="f5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4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" y="f5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14;p12"/>
            <p:cNvSpPr/>
            <p:nvPr/>
          </p:nvSpPr>
          <p:spPr>
            <a:xfrm>
              <a:off x="11335816" y="5213131"/>
              <a:ext cx="124916" cy="67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1"/>
                <a:gd name="f4" fmla="val 912"/>
                <a:gd name="f5" fmla="val 1588"/>
                <a:gd name="f6" fmla="val 140"/>
                <a:gd name="f7" fmla="val 1496"/>
                <a:gd name="f8" fmla="val 284"/>
                <a:gd name="f9" fmla="val 1400"/>
                <a:gd name="f10" fmla="val 427"/>
                <a:gd name="f11" fmla="val 1312"/>
                <a:gd name="f12" fmla="val 561"/>
                <a:gd name="f13" fmla="val 1223"/>
                <a:gd name="f14" fmla="val 701"/>
                <a:gd name="f15" fmla="val 1138"/>
                <a:gd name="f16" fmla="val 842"/>
                <a:gd name="f17" fmla="val 950"/>
                <a:gd name="f18" fmla="val 829"/>
                <a:gd name="f19" fmla="val 766"/>
                <a:gd name="f20" fmla="val 819"/>
                <a:gd name="f21" fmla="val 577"/>
                <a:gd name="f22" fmla="val 813"/>
                <a:gd name="f23" fmla="val 287"/>
                <a:gd name="f24" fmla="val 806"/>
                <a:gd name="f25" fmla="val 246"/>
                <a:gd name="f26" fmla="val 204"/>
                <a:gd name="f27" fmla="val 805"/>
                <a:gd name="f28" fmla="val 163"/>
                <a:gd name="f29" fmla="val 109"/>
                <a:gd name="f30" fmla="val 55"/>
                <a:gd name="f31" fmla="val 807"/>
                <a:gd name="f32" fmla="val 1"/>
                <a:gd name="f33" fmla="val 96"/>
                <a:gd name="f34" fmla="val 816"/>
                <a:gd name="f35" fmla="val 191"/>
                <a:gd name="f36" fmla="val 830"/>
                <a:gd name="f37" fmla="val 840"/>
                <a:gd name="f38" fmla="val 574"/>
                <a:gd name="f39" fmla="val 868"/>
                <a:gd name="f40" fmla="val 769"/>
                <a:gd name="f41" fmla="val 884"/>
                <a:gd name="f42" fmla="val 960"/>
                <a:gd name="f43" fmla="val 898"/>
                <a:gd name="f44" fmla="val 1154"/>
                <a:gd name="f45" fmla="val 909"/>
                <a:gd name="f46" fmla="val 1171"/>
                <a:gd name="f47" fmla="val 1182"/>
                <a:gd name="f48" fmla="val 895"/>
                <a:gd name="f49" fmla="val 1270"/>
                <a:gd name="f50" fmla="val 748"/>
                <a:gd name="f51" fmla="val 1359"/>
                <a:gd name="f52" fmla="val 601"/>
                <a:gd name="f53" fmla="val 1441"/>
                <a:gd name="f54" fmla="val 451"/>
                <a:gd name="f55" fmla="val 1527"/>
                <a:gd name="f56" fmla="val 304"/>
                <a:gd name="f57" fmla="val 1612"/>
                <a:gd name="f58" fmla="val 154"/>
                <a:gd name="f59" fmla="*/ f0 1 1691"/>
                <a:gd name="f60" fmla="*/ f1 1 912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691"/>
                <a:gd name="f67" fmla="*/ f64 1 912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691" h="912">
                  <a:moveTo>
                    <a:pt x="f3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4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22"/>
                  </a:cubicBezTo>
                  <a:cubicBezTo>
                    <a:pt x="f33" y="f34"/>
                    <a:pt x="f35" y="f36"/>
                    <a:pt x="f23" y="f37"/>
                  </a:cubicBez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lnTo>
                    <a:pt x="f46" y="f4"/>
                  </a:lnTo>
                  <a:lnTo>
                    <a:pt x="f47" y="f48"/>
                  </a:ln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3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15;p12"/>
            <p:cNvSpPr/>
            <p:nvPr/>
          </p:nvSpPr>
          <p:spPr>
            <a:xfrm>
              <a:off x="11319412" y="5141021"/>
              <a:ext cx="98179" cy="653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9"/>
                <a:gd name="f4" fmla="val 885"/>
                <a:gd name="f5" fmla="val 1257"/>
                <a:gd name="f6" fmla="val 133"/>
                <a:gd name="f7" fmla="val 1188"/>
                <a:gd name="f8" fmla="val 273"/>
                <a:gd name="f9" fmla="val 1124"/>
                <a:gd name="f10" fmla="val 410"/>
                <a:gd name="f11" fmla="val 1060"/>
                <a:gd name="f12" fmla="val 540"/>
                <a:gd name="f13" fmla="val 1002"/>
                <a:gd name="f14" fmla="val 672"/>
                <a:gd name="f15" fmla="val 944"/>
                <a:gd name="f16" fmla="val 803"/>
                <a:gd name="f17" fmla="val 794"/>
                <a:gd name="f18" fmla="val 755"/>
                <a:gd name="f19" fmla="val 643"/>
                <a:gd name="f20" fmla="val 707"/>
                <a:gd name="f21" fmla="val 489"/>
                <a:gd name="f22" fmla="val 666"/>
                <a:gd name="f23" fmla="val 246"/>
                <a:gd name="f24" fmla="val 598"/>
                <a:gd name="f25" fmla="val 1"/>
                <a:gd name="f26" fmla="val 533"/>
                <a:gd name="f27" fmla="val 79"/>
                <a:gd name="f28" fmla="val 570"/>
                <a:gd name="f29" fmla="val 158"/>
                <a:gd name="f30" fmla="val 236"/>
                <a:gd name="f31" fmla="val 628"/>
                <a:gd name="f32" fmla="val 475"/>
                <a:gd name="f33" fmla="val 717"/>
                <a:gd name="f34" fmla="val 632"/>
                <a:gd name="f35" fmla="val 771"/>
                <a:gd name="f36" fmla="val 793"/>
                <a:gd name="f37" fmla="val 826"/>
                <a:gd name="f38" fmla="val 953"/>
                <a:gd name="f39" fmla="val 877"/>
                <a:gd name="f40" fmla="val 984"/>
                <a:gd name="f41" fmla="val 884"/>
                <a:gd name="f42" fmla="val 994"/>
                <a:gd name="f43" fmla="val 856"/>
                <a:gd name="f44" fmla="val 1056"/>
                <a:gd name="f45" fmla="val 1114"/>
                <a:gd name="f46" fmla="val 574"/>
                <a:gd name="f47" fmla="val 1168"/>
                <a:gd name="f48" fmla="val 430"/>
                <a:gd name="f49" fmla="val 1226"/>
                <a:gd name="f50" fmla="val 287"/>
                <a:gd name="f51" fmla="val 1281"/>
                <a:gd name="f52" fmla="val 144"/>
                <a:gd name="f53" fmla="*/ f0 1 1329"/>
                <a:gd name="f54" fmla="*/ f1 1 88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329"/>
                <a:gd name="f61" fmla="*/ f58 1 88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329" h="885">
                  <a:moveTo>
                    <a:pt x="f3" y="f2"/>
                  </a:moveTo>
                  <a:lnTo>
                    <a:pt x="f3" y="f2"/>
                  </a:ln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cubicBezTo>
                    <a:pt x="f27" y="f28"/>
                    <a:pt x="f29" y="f24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lnTo>
                    <a:pt x="f42" y="f43"/>
                  </a:lnTo>
                  <a:cubicBezTo>
                    <a:pt x="f44" y="f33"/>
                    <a:pt x="f45" y="f46"/>
                    <a:pt x="f47" y="f48"/>
                  </a:cubicBezTo>
                  <a:cubicBezTo>
                    <a:pt x="f49" y="f50"/>
                    <a:pt x="f51" y="f52"/>
                    <a:pt x="f3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16;p12"/>
            <p:cNvSpPr/>
            <p:nvPr/>
          </p:nvSpPr>
          <p:spPr>
            <a:xfrm>
              <a:off x="11265188" y="5055699"/>
              <a:ext cx="252502" cy="26446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3418"/>
                <a:gd name="f5" fmla="val 3580"/>
                <a:gd name="f6" fmla="val 1207"/>
                <a:gd name="f7" fmla="val 1169"/>
                <a:gd name="f8" fmla="val 1131"/>
                <a:gd name="f9" fmla="val 8"/>
                <a:gd name="f10" fmla="val 1093"/>
                <a:gd name="f11" fmla="val 25"/>
                <a:gd name="f12" fmla="val 472"/>
                <a:gd name="f13" fmla="val 302"/>
                <a:gd name="f14" fmla="val 721"/>
                <a:gd name="f15" fmla="val 892"/>
                <a:gd name="f16" fmla="val 714"/>
                <a:gd name="f17" fmla="val 964"/>
                <a:gd name="f18" fmla="val 704"/>
                <a:gd name="f19" fmla="val 1036"/>
                <a:gd name="f20" fmla="val 260"/>
                <a:gd name="f21" fmla="val 1005"/>
                <a:gd name="f22" fmla="val 161"/>
                <a:gd name="f23" fmla="val 1343"/>
                <a:gd name="f24" fmla="val 62"/>
                <a:gd name="f25" fmla="val 1684"/>
                <a:gd name="f26" fmla="val 458"/>
                <a:gd name="f27" fmla="val 1923"/>
                <a:gd name="f28" fmla="val 465"/>
                <a:gd name="f29" fmla="val 1991"/>
                <a:gd name="f30" fmla="val 468"/>
                <a:gd name="f31" fmla="val 2057"/>
                <a:gd name="f32" fmla="val 2578"/>
                <a:gd name="f33" fmla="val 926"/>
                <a:gd name="f34" fmla="val 3275"/>
                <a:gd name="f35" fmla="val 1228"/>
                <a:gd name="f36" fmla="val 3503"/>
                <a:gd name="f37" fmla="val 1491"/>
                <a:gd name="f38" fmla="val 1707"/>
                <a:gd name="f39" fmla="val 2009"/>
                <a:gd name="f40" fmla="val 2221"/>
                <a:gd name="f41" fmla="val 3430"/>
                <a:gd name="f42" fmla="val 2329"/>
                <a:gd name="f43" fmla="val 3333"/>
                <a:gd name="f44" fmla="val 2384"/>
                <a:gd name="f45" fmla="val 3285"/>
                <a:gd name="f46" fmla="val 2448"/>
                <a:gd name="f47" fmla="val 3248"/>
                <a:gd name="f48" fmla="val 2520"/>
                <a:gd name="f49" fmla="val 3227"/>
                <a:gd name="f50" fmla="val 3192"/>
                <a:gd name="f51" fmla="val 3040"/>
                <a:gd name="f52" fmla="val 2142"/>
                <a:gd name="f53" fmla="val 3367"/>
                <a:gd name="f54" fmla="val 1578"/>
                <a:gd name="f55" fmla="val 3312"/>
                <a:gd name="f56" fmla="val 984"/>
                <a:gd name="f57" fmla="val 2913"/>
                <a:gd name="f58" fmla="val 1073"/>
                <a:gd name="f59" fmla="val 2831"/>
                <a:gd name="f60" fmla="val 1022"/>
                <a:gd name="f61" fmla="val 2752"/>
                <a:gd name="f62" fmla="val 967"/>
                <a:gd name="f63" fmla="val 2861"/>
                <a:gd name="f64" fmla="val 565"/>
                <a:gd name="f65" fmla="val 2581"/>
                <a:gd name="f66" fmla="val 398"/>
                <a:gd name="f67" fmla="val 2456"/>
                <a:gd name="f68" fmla="val 347"/>
                <a:gd name="f69" fmla="val 2393"/>
                <a:gd name="f70" fmla="val 2202"/>
                <a:gd name="f71" fmla="val 2017"/>
                <a:gd name="f72" fmla="val 474"/>
                <a:gd name="f73" fmla="val 1902"/>
                <a:gd name="f74" fmla="val 1883"/>
                <a:gd name="f75" fmla="val 1866"/>
                <a:gd name="f76" fmla="val 471"/>
                <a:gd name="f77" fmla="val 1851"/>
                <a:gd name="f78" fmla="val 462"/>
                <a:gd name="f79" fmla="val 1734"/>
                <a:gd name="f80" fmla="val 396"/>
                <a:gd name="f81" fmla="val 1480"/>
                <a:gd name="f82" fmla="*/ f1 1 3418"/>
                <a:gd name="f83" fmla="*/ f2 1 3580"/>
                <a:gd name="f84" fmla="val f3"/>
                <a:gd name="f85" fmla="val f4"/>
                <a:gd name="f86" fmla="val f5"/>
                <a:gd name="f87" fmla="+- f86 0 f84"/>
                <a:gd name="f88" fmla="+- f85 0 f84"/>
                <a:gd name="f89" fmla="*/ f88 1 3418"/>
                <a:gd name="f90" fmla="*/ f87 1 3580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3418" h="3580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" y="f32"/>
                    <a:pt x="f33" y="f34"/>
                  </a:cubicBezTo>
                  <a:cubicBezTo>
                    <a:pt x="f35" y="f36"/>
                    <a:pt x="f37" y="f5"/>
                    <a:pt x="f38" y="f5"/>
                  </a:cubicBezTo>
                  <a:cubicBezTo>
                    <a:pt x="f39" y="f5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4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48" y="f0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3"/>
                    <a:pt x="f6" y="f3"/>
                  </a:cubicBezTo>
                  <a:close/>
                </a:path>
              </a:pathLst>
            </a:custGeom>
            <a:solidFill>
              <a:srgbClr val="F4783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17;p12"/>
            <p:cNvSpPr/>
            <p:nvPr/>
          </p:nvSpPr>
          <p:spPr>
            <a:xfrm>
              <a:off x="11354433" y="5073868"/>
              <a:ext cx="83329" cy="2018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8"/>
                <a:gd name="f4" fmla="val 2733"/>
                <a:gd name="f5" fmla="val 1"/>
                <a:gd name="f6" fmla="val 90"/>
                <a:gd name="f7" fmla="val 229"/>
                <a:gd name="f8" fmla="val 182"/>
                <a:gd name="f9" fmla="val 459"/>
                <a:gd name="f10" fmla="val 278"/>
                <a:gd name="f11" fmla="val 687"/>
                <a:gd name="f12" fmla="val 370"/>
                <a:gd name="f13" fmla="val 916"/>
                <a:gd name="f14" fmla="val 465"/>
                <a:gd name="f15" fmla="val 1141"/>
                <a:gd name="f16" fmla="val 565"/>
                <a:gd name="f17" fmla="val 1370"/>
                <a:gd name="f18" fmla="val 855"/>
                <a:gd name="f19" fmla="val 2046"/>
                <a:gd name="f20" fmla="val 906"/>
                <a:gd name="f21" fmla="val 2159"/>
                <a:gd name="f22" fmla="val 954"/>
                <a:gd name="f23" fmla="val 2274"/>
                <a:gd name="f24" fmla="val 1001"/>
                <a:gd name="f25" fmla="val 2387"/>
                <a:gd name="f26" fmla="val 1045"/>
                <a:gd name="f27" fmla="val 2500"/>
                <a:gd name="f28" fmla="val 1097"/>
                <a:gd name="f29" fmla="val 2613"/>
                <a:gd name="f30" fmla="val 1127"/>
                <a:gd name="f31" fmla="val 2732"/>
                <a:gd name="f32" fmla="val 1083"/>
                <a:gd name="f33" fmla="val 2490"/>
                <a:gd name="f34" fmla="val 988"/>
                <a:gd name="f35" fmla="val 2261"/>
                <a:gd name="f36" fmla="val 902"/>
                <a:gd name="f37" fmla="val 2028"/>
                <a:gd name="f38" fmla="val 814"/>
                <a:gd name="f39" fmla="val 1797"/>
                <a:gd name="f40" fmla="val 722"/>
                <a:gd name="f41" fmla="val 1568"/>
                <a:gd name="f42" fmla="val 623"/>
                <a:gd name="f43" fmla="val 1343"/>
                <a:gd name="f44" fmla="val 527"/>
                <a:gd name="f45" fmla="val 1117"/>
                <a:gd name="f46" fmla="val 428"/>
                <a:gd name="f47" fmla="val 889"/>
                <a:gd name="f48" fmla="val 322"/>
                <a:gd name="f49" fmla="val 667"/>
                <a:gd name="f50" fmla="val 220"/>
                <a:gd name="f51" fmla="val 442"/>
                <a:gd name="f52" fmla="val 114"/>
                <a:gd name="f53" fmla="*/ f0 1 1128"/>
                <a:gd name="f54" fmla="*/ f1 1 2733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128"/>
                <a:gd name="f61" fmla="*/ f58 1 2733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128" h="2733">
                  <a:moveTo>
                    <a:pt x="f5" y="f5"/>
                  </a:moveTo>
                  <a:lnTo>
                    <a:pt x="f5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0"/>
                    <a:pt x="f5" y="f5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18;p12"/>
            <p:cNvSpPr/>
            <p:nvPr/>
          </p:nvSpPr>
          <p:spPr>
            <a:xfrm>
              <a:off x="11345930" y="5189704"/>
              <a:ext cx="124843" cy="67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0"/>
                <a:gd name="f4" fmla="val 908"/>
                <a:gd name="f5" fmla="val 1587"/>
                <a:gd name="f6" fmla="val 136"/>
                <a:gd name="f7" fmla="val 1496"/>
                <a:gd name="f8" fmla="val 279"/>
                <a:gd name="f9" fmla="val 1400"/>
                <a:gd name="f10" fmla="val 423"/>
                <a:gd name="f11" fmla="val 1312"/>
                <a:gd name="f12" fmla="val 560"/>
                <a:gd name="f13" fmla="val 1223"/>
                <a:gd name="f14" fmla="val 697"/>
                <a:gd name="f15" fmla="val 1138"/>
                <a:gd name="f16" fmla="val 838"/>
                <a:gd name="f17" fmla="val 953"/>
                <a:gd name="f18" fmla="val 825"/>
                <a:gd name="f19" fmla="val 765"/>
                <a:gd name="f20" fmla="val 816"/>
                <a:gd name="f21" fmla="val 580"/>
                <a:gd name="f22" fmla="val 809"/>
                <a:gd name="f23" fmla="val 290"/>
                <a:gd name="f24" fmla="val 802"/>
                <a:gd name="f25" fmla="val 266"/>
                <a:gd name="f26" fmla="val 803"/>
                <a:gd name="f27" fmla="val 241"/>
                <a:gd name="f28" fmla="val 217"/>
                <a:gd name="f29" fmla="val 192"/>
                <a:gd name="f30" fmla="val 168"/>
                <a:gd name="f31" fmla="val 144"/>
                <a:gd name="f32" fmla="val 96"/>
                <a:gd name="f33" fmla="val 48"/>
                <a:gd name="f34" fmla="val 804"/>
                <a:gd name="f35" fmla="val 95"/>
                <a:gd name="f36" fmla="val 191"/>
                <a:gd name="f37" fmla="val 826"/>
                <a:gd name="f38" fmla="val 287"/>
                <a:gd name="f39" fmla="val 837"/>
                <a:gd name="f40" fmla="val 577"/>
                <a:gd name="f41" fmla="val 864"/>
                <a:gd name="f42" fmla="val 768"/>
                <a:gd name="f43" fmla="val 881"/>
                <a:gd name="f44" fmla="val 960"/>
                <a:gd name="f45" fmla="val 894"/>
                <a:gd name="f46" fmla="val 1154"/>
                <a:gd name="f47" fmla="val 1174"/>
                <a:gd name="f48" fmla="val 1185"/>
                <a:gd name="f49" fmla="val 891"/>
                <a:gd name="f50" fmla="val 1270"/>
                <a:gd name="f51" fmla="val 744"/>
                <a:gd name="f52" fmla="val 1359"/>
                <a:gd name="f53" fmla="val 597"/>
                <a:gd name="f54" fmla="val 1444"/>
                <a:gd name="f55" fmla="val 451"/>
                <a:gd name="f56" fmla="val 1529"/>
                <a:gd name="f57" fmla="val 300"/>
                <a:gd name="f58" fmla="val 1611"/>
                <a:gd name="f59" fmla="val 150"/>
                <a:gd name="f60" fmla="*/ f0 1 1690"/>
                <a:gd name="f61" fmla="*/ f1 1 90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690"/>
                <a:gd name="f68" fmla="*/ f65 1 90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690" h="908">
                  <a:moveTo>
                    <a:pt x="f3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26"/>
                    <a:pt x="f28" y="f26"/>
                  </a:cubicBezTo>
                  <a:cubicBezTo>
                    <a:pt x="f29" y="f26"/>
                    <a:pt x="f30" y="f26"/>
                    <a:pt x="f31" y="f26"/>
                  </a:cubicBezTo>
                  <a:cubicBezTo>
                    <a:pt x="f32" y="f26"/>
                    <a:pt x="f33" y="f34"/>
                    <a:pt x="f2" y="f22"/>
                  </a:cubicBezTo>
                  <a:cubicBezTo>
                    <a:pt x="f35" y="f20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"/>
                  </a:cubicBezTo>
                  <a:lnTo>
                    <a:pt x="f47" y="f4"/>
                  </a:lnTo>
                  <a:lnTo>
                    <a:pt x="f48" y="f49"/>
                  </a:ln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3" y="f2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19;p12"/>
            <p:cNvSpPr/>
            <p:nvPr/>
          </p:nvSpPr>
          <p:spPr>
            <a:xfrm>
              <a:off x="11329754" y="5117311"/>
              <a:ext cx="97959" cy="655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6"/>
                <a:gd name="f4" fmla="val 888"/>
                <a:gd name="f5" fmla="val 1325"/>
                <a:gd name="f6" fmla="val 1253"/>
                <a:gd name="f7" fmla="val 137"/>
                <a:gd name="f8" fmla="val 1185"/>
                <a:gd name="f9" fmla="val 273"/>
                <a:gd name="f10" fmla="val 1121"/>
                <a:gd name="f11" fmla="val 413"/>
                <a:gd name="f12" fmla="val 1060"/>
                <a:gd name="f13" fmla="val 540"/>
                <a:gd name="f14" fmla="val 1003"/>
                <a:gd name="f15" fmla="val 673"/>
                <a:gd name="f16" fmla="val 942"/>
                <a:gd name="f17" fmla="val 804"/>
                <a:gd name="f18" fmla="val 792"/>
                <a:gd name="f19" fmla="val 756"/>
                <a:gd name="f20" fmla="val 640"/>
                <a:gd name="f21" fmla="val 711"/>
                <a:gd name="f22" fmla="val 489"/>
                <a:gd name="f23" fmla="val 665"/>
                <a:gd name="f24" fmla="val 243"/>
                <a:gd name="f25" fmla="val 597"/>
                <a:gd name="f26" fmla="val 1"/>
                <a:gd name="f27" fmla="val 533"/>
                <a:gd name="f28" fmla="val 76"/>
                <a:gd name="f29" fmla="val 570"/>
                <a:gd name="f30" fmla="val 155"/>
                <a:gd name="f31" fmla="val 232"/>
                <a:gd name="f32" fmla="val 632"/>
                <a:gd name="f33" fmla="val 472"/>
                <a:gd name="f34" fmla="val 717"/>
                <a:gd name="f35" fmla="val 775"/>
                <a:gd name="f36" fmla="val 790"/>
                <a:gd name="f37" fmla="val 826"/>
                <a:gd name="f38" fmla="val 953"/>
                <a:gd name="f39" fmla="val 878"/>
                <a:gd name="f40" fmla="val 980"/>
                <a:gd name="f41" fmla="val 887"/>
                <a:gd name="f42" fmla="val 990"/>
                <a:gd name="f43" fmla="val 860"/>
                <a:gd name="f44" fmla="val 1052"/>
                <a:gd name="f45" fmla="val 1110"/>
                <a:gd name="f46" fmla="val 577"/>
                <a:gd name="f47" fmla="val 1168"/>
                <a:gd name="f48" fmla="val 434"/>
                <a:gd name="f49" fmla="val 1223"/>
                <a:gd name="f50" fmla="val 290"/>
                <a:gd name="f51" fmla="val 1277"/>
                <a:gd name="f52" fmla="val 147"/>
                <a:gd name="f53" fmla="*/ f0 1 1326"/>
                <a:gd name="f54" fmla="*/ f1 1 888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326"/>
                <a:gd name="f61" fmla="*/ f58 1 888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326" h="888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lnTo>
                    <a:pt x="f26" y="f27"/>
                  </a:lnTo>
                  <a:cubicBezTo>
                    <a:pt x="f28" y="f29"/>
                    <a:pt x="f30" y="f25"/>
                    <a:pt x="f31" y="f32"/>
                  </a:cubicBezTo>
                  <a:lnTo>
                    <a:pt x="f33" y="f34"/>
                  </a:lnTo>
                  <a:cubicBezTo>
                    <a:pt x="f32" y="f35"/>
                    <a:pt x="f36" y="f37"/>
                    <a:pt x="f38" y="f39"/>
                  </a:cubicBezTo>
                  <a:lnTo>
                    <a:pt x="f40" y="f41"/>
                  </a:lnTo>
                  <a:lnTo>
                    <a:pt x="f42" y="f43"/>
                  </a:lnTo>
                  <a:cubicBezTo>
                    <a:pt x="f44" y="f34"/>
                    <a:pt x="f45" y="f46"/>
                    <a:pt x="f47" y="f48"/>
                  </a:cubicBezTo>
                  <a:cubicBezTo>
                    <a:pt x="f49" y="f50"/>
                    <a:pt x="f51" y="f52"/>
                    <a:pt x="f5" y="f2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" name="Google Shape;120;p12"/>
          <p:cNvSpPr/>
          <p:nvPr/>
        </p:nvSpPr>
        <p:spPr>
          <a:xfrm flipH="1">
            <a:off x="6382530" y="2925202"/>
            <a:ext cx="5330403" cy="3387998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121;p12"/>
          <p:cNvSpPr/>
          <p:nvPr/>
        </p:nvSpPr>
        <p:spPr>
          <a:xfrm flipH="1">
            <a:off x="6382530" y="1743267"/>
            <a:ext cx="5330403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22;p12"/>
          <p:cNvSpPr txBox="1">
            <a:spLocks noGrp="1"/>
          </p:cNvSpPr>
          <p:nvPr>
            <p:ph type="subTitle" idx="4294967295"/>
          </p:nvPr>
        </p:nvSpPr>
        <p:spPr>
          <a:xfrm>
            <a:off x="5376461" y="1740103"/>
            <a:ext cx="5932398" cy="763203"/>
          </a:xfrm>
        </p:spPr>
        <p:txBody>
          <a:bodyPr anchor="ctr"/>
          <a:lstStyle>
            <a:lvl1pPr algn="r">
              <a:lnSpc>
                <a:spcPct val="100000"/>
              </a:lnSpc>
              <a:buNone/>
              <a:defRPr sz="3200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6" name="Google Shape;123;p12"/>
          <p:cNvSpPr txBox="1">
            <a:spLocks noGrp="1"/>
          </p:cNvSpPr>
          <p:nvPr>
            <p:ph type="subTitle" idx="4294967295"/>
          </p:nvPr>
        </p:nvSpPr>
        <p:spPr>
          <a:xfrm>
            <a:off x="7815267" y="4187001"/>
            <a:ext cx="3493602" cy="763203"/>
          </a:xfrm>
        </p:spPr>
        <p:txBody>
          <a:bodyPr anchor="ctr"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7" name="Google Shape;124;p12"/>
          <p:cNvSpPr txBox="1">
            <a:spLocks noGrp="1"/>
          </p:cNvSpPr>
          <p:nvPr>
            <p:ph type="title"/>
          </p:nvPr>
        </p:nvSpPr>
        <p:spPr>
          <a:xfrm>
            <a:off x="4469001" y="530196"/>
            <a:ext cx="6824798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52136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+ DESIGN 4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6;p13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27;p13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28;p13"/>
          <p:cNvSpPr txBox="1">
            <a:spLocks noGrp="1"/>
          </p:cNvSpPr>
          <p:nvPr>
            <p:ph type="title"/>
          </p:nvPr>
        </p:nvSpPr>
        <p:spPr>
          <a:xfrm>
            <a:off x="795335" y="530196"/>
            <a:ext cx="6824798" cy="788002"/>
          </a:xfrm>
        </p:spPr>
        <p:txBody>
          <a:bodyPr anchor="ctr"/>
          <a:lstStyle>
            <a:lvl1pPr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" name="Google Shape;129;p13"/>
          <p:cNvSpPr/>
          <p:nvPr/>
        </p:nvSpPr>
        <p:spPr>
          <a:xfrm>
            <a:off x="517330" y="2925202"/>
            <a:ext cx="5330403" cy="3387998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30;p13"/>
          <p:cNvSpPr/>
          <p:nvPr/>
        </p:nvSpPr>
        <p:spPr>
          <a:xfrm>
            <a:off x="517330" y="1743267"/>
            <a:ext cx="5330403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31;p13"/>
          <p:cNvSpPr txBox="1">
            <a:spLocks noGrp="1"/>
          </p:cNvSpPr>
          <p:nvPr>
            <p:ph type="subTitle" idx="4294967295"/>
          </p:nvPr>
        </p:nvSpPr>
        <p:spPr>
          <a:xfrm>
            <a:off x="795335" y="1740103"/>
            <a:ext cx="5932398" cy="763203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3200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8" name="Google Shape;132;p13"/>
          <p:cNvSpPr txBox="1">
            <a:spLocks noGrp="1"/>
          </p:cNvSpPr>
          <p:nvPr>
            <p:ph type="subTitle" idx="4294967295"/>
          </p:nvPr>
        </p:nvSpPr>
        <p:spPr>
          <a:xfrm>
            <a:off x="795335" y="4187001"/>
            <a:ext cx="3493602" cy="763203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60971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+ DESIGN 5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;p14"/>
          <p:cNvSpPr/>
          <p:nvPr/>
        </p:nvSpPr>
        <p:spPr>
          <a:xfrm>
            <a:off x="510198" y="1859734"/>
            <a:ext cx="11171599" cy="4465600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135;p14"/>
          <p:cNvGrpSpPr/>
          <p:nvPr/>
        </p:nvGrpSpPr>
        <p:grpSpPr>
          <a:xfrm>
            <a:off x="1849035" y="907496"/>
            <a:ext cx="296677" cy="309972"/>
            <a:chOff x="1849035" y="907496"/>
            <a:chExt cx="296677" cy="309972"/>
          </a:xfrm>
        </p:grpSpPr>
        <p:sp>
          <p:nvSpPr>
            <p:cNvPr id="4" name="Google Shape;136;p14"/>
            <p:cNvSpPr/>
            <p:nvPr/>
          </p:nvSpPr>
          <p:spPr>
            <a:xfrm>
              <a:off x="1858417" y="916585"/>
              <a:ext cx="287295" cy="3008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89"/>
                <a:gd name="f4" fmla="val 4073"/>
                <a:gd name="f5" fmla="val 2516"/>
                <a:gd name="f6" fmla="val 2204"/>
                <a:gd name="f7" fmla="val 1914"/>
                <a:gd name="f8" fmla="val 452"/>
                <a:gd name="f9" fmla="val 1782"/>
                <a:gd name="f10" fmla="val 527"/>
                <a:gd name="f11" fmla="val 1765"/>
                <a:gd name="f12" fmla="val 537"/>
                <a:gd name="f13" fmla="val 1746"/>
                <a:gd name="f14" fmla="val 541"/>
                <a:gd name="f15" fmla="val 1724"/>
                <a:gd name="f16" fmla="val 1594"/>
                <a:gd name="f17" fmla="val 1381"/>
                <a:gd name="f18" fmla="val 396"/>
                <a:gd name="f19" fmla="val 1164"/>
                <a:gd name="f20" fmla="val 1093"/>
                <a:gd name="f21" fmla="val 1022"/>
                <a:gd name="f22" fmla="val 411"/>
                <a:gd name="f23" fmla="val 953"/>
                <a:gd name="f24" fmla="val 632"/>
                <a:gd name="f25" fmla="val 643"/>
                <a:gd name="f26" fmla="val 758"/>
                <a:gd name="f27" fmla="val 1104"/>
                <a:gd name="f28" fmla="val 666"/>
                <a:gd name="f29" fmla="val 1162"/>
                <a:gd name="f30" fmla="val 577"/>
                <a:gd name="f31" fmla="val 1224"/>
                <a:gd name="f32" fmla="val 120"/>
                <a:gd name="f33" fmla="val 1121"/>
                <a:gd name="f34" fmla="val 58"/>
                <a:gd name="f35" fmla="val 1797"/>
                <a:gd name="f36" fmla="val 2435"/>
                <a:gd name="f37" fmla="val 260"/>
                <a:gd name="f38" fmla="val 3456"/>
                <a:gd name="f39" fmla="val 1021"/>
                <a:gd name="f40" fmla="val 3671"/>
                <a:gd name="f41" fmla="val 1103"/>
                <a:gd name="f42" fmla="val 3695"/>
                <a:gd name="f43" fmla="val 1178"/>
                <a:gd name="f44" fmla="val 3736"/>
                <a:gd name="f45" fmla="val 1240"/>
                <a:gd name="f46" fmla="val 3794"/>
                <a:gd name="f47" fmla="val 1361"/>
                <a:gd name="f48" fmla="val 3903"/>
                <a:gd name="f49" fmla="val 1602"/>
                <a:gd name="f50" fmla="val 4072"/>
                <a:gd name="f51" fmla="val 1945"/>
                <a:gd name="f52" fmla="val 2191"/>
                <a:gd name="f53" fmla="val 2490"/>
                <a:gd name="f54" fmla="val 3985"/>
                <a:gd name="f55" fmla="val 2834"/>
                <a:gd name="f56" fmla="val 3726"/>
                <a:gd name="f57" fmla="val 3888"/>
                <a:gd name="f58" fmla="val 2933"/>
                <a:gd name="f59" fmla="val 3352"/>
                <a:gd name="f60" fmla="val 2339"/>
                <a:gd name="f61" fmla="val 3359"/>
                <a:gd name="f62" fmla="val 2265"/>
                <a:gd name="f63" fmla="val 3366"/>
                <a:gd name="f64" fmla="val 2190"/>
                <a:gd name="f65" fmla="val 3817"/>
                <a:gd name="f66" fmla="val 1917"/>
                <a:gd name="f67" fmla="val 3704"/>
                <a:gd name="f68" fmla="val 1531"/>
                <a:gd name="f69" fmla="val 3592"/>
                <a:gd name="f70" fmla="val 1142"/>
                <a:gd name="f71" fmla="val 3086"/>
                <a:gd name="f72" fmla="val 1179"/>
                <a:gd name="f73" fmla="val 3076"/>
                <a:gd name="f74" fmla="val 1097"/>
                <a:gd name="f75" fmla="val 3066"/>
                <a:gd name="f76" fmla="val 1019"/>
                <a:gd name="f77" fmla="val 3349"/>
                <a:gd name="f78" fmla="val 346"/>
                <a:gd name="f79" fmla="val 2645"/>
                <a:gd name="f80" fmla="val 28"/>
                <a:gd name="f81" fmla="val 2602"/>
                <a:gd name="f82" fmla="val 9"/>
                <a:gd name="f83" fmla="val 2559"/>
                <a:gd name="f84" fmla="*/ f0 1 3889"/>
                <a:gd name="f85" fmla="*/ f1 1 4073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3889"/>
                <a:gd name="f92" fmla="*/ f89 1 4073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3889" h="407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8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2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2"/>
                    <a:pt x="f5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37;p14"/>
            <p:cNvSpPr/>
            <p:nvPr/>
          </p:nvSpPr>
          <p:spPr>
            <a:xfrm>
              <a:off x="1949436" y="937342"/>
              <a:ext cx="94631" cy="229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1"/>
                <a:gd name="f4" fmla="val 3107"/>
                <a:gd name="f5" fmla="val 1151"/>
                <a:gd name="f6" fmla="val 250"/>
                <a:gd name="f7" fmla="val 1032"/>
                <a:gd name="f8" fmla="val 505"/>
                <a:gd name="f9" fmla="val 915"/>
                <a:gd name="f10" fmla="val 758"/>
                <a:gd name="f11" fmla="val 796"/>
                <a:gd name="f12" fmla="val 1011"/>
                <a:gd name="f13" fmla="val 683"/>
                <a:gd name="f14" fmla="val 1270"/>
                <a:gd name="f15" fmla="val 570"/>
                <a:gd name="f16" fmla="val 1526"/>
                <a:gd name="f17" fmla="val 461"/>
                <a:gd name="f18" fmla="val 1786"/>
                <a:gd name="f19" fmla="val 356"/>
                <a:gd name="f20" fmla="val 2045"/>
                <a:gd name="f21" fmla="val 257"/>
                <a:gd name="f22" fmla="val 2304"/>
                <a:gd name="f23" fmla="val 157"/>
                <a:gd name="f24" fmla="val 2567"/>
                <a:gd name="f25" fmla="val 49"/>
                <a:gd name="f26" fmla="val 2830"/>
                <a:gd name="f27" fmla="val 3106"/>
                <a:gd name="f28" fmla="val 35"/>
                <a:gd name="f29" fmla="val 2970"/>
                <a:gd name="f30" fmla="val 93"/>
                <a:gd name="f31" fmla="val 2844"/>
                <a:gd name="f32" fmla="val 144"/>
                <a:gd name="f33" fmla="val 2714"/>
                <a:gd name="f34" fmla="val 198"/>
                <a:gd name="f35" fmla="val 2584"/>
                <a:gd name="f36" fmla="val 253"/>
                <a:gd name="f37" fmla="val 2455"/>
                <a:gd name="f38" fmla="val 307"/>
                <a:gd name="f39" fmla="val 2328"/>
                <a:gd name="f40" fmla="val 642"/>
                <a:gd name="f41" fmla="val 1557"/>
                <a:gd name="f42" fmla="val 751"/>
                <a:gd name="f43" fmla="val 1297"/>
                <a:gd name="f44" fmla="val 860"/>
                <a:gd name="f45" fmla="val 1042"/>
                <a:gd name="f46" fmla="val 967"/>
                <a:gd name="f47" fmla="val 782"/>
                <a:gd name="f48" fmla="val 1073"/>
                <a:gd name="f49" fmla="val 522"/>
                <a:gd name="f50" fmla="val 1182"/>
                <a:gd name="f51" fmla="val 263"/>
                <a:gd name="f52" fmla="*/ f0 1 1281"/>
                <a:gd name="f53" fmla="*/ f1 1 3107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1281"/>
                <a:gd name="f60" fmla="*/ f57 1 3107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281" h="3107">
                  <a:moveTo>
                    <a:pt x="f3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3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38;p14"/>
            <p:cNvSpPr/>
            <p:nvPr/>
          </p:nvSpPr>
          <p:spPr>
            <a:xfrm>
              <a:off x="1911909" y="1068988"/>
              <a:ext cx="141988" cy="764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2"/>
                <a:gd name="f4" fmla="val 1035"/>
                <a:gd name="f5" fmla="val 89"/>
                <a:gd name="f6" fmla="val 174"/>
                <a:gd name="f7" fmla="val 185"/>
                <a:gd name="f8" fmla="val 345"/>
                <a:gd name="f9" fmla="val 280"/>
                <a:gd name="f10" fmla="val 512"/>
                <a:gd name="f11" fmla="val 375"/>
                <a:gd name="f12" fmla="val 683"/>
                <a:gd name="f13" fmla="val 475"/>
                <a:gd name="f14" fmla="val 847"/>
                <a:gd name="f15" fmla="val 574"/>
                <a:gd name="f16" fmla="val 1014"/>
                <a:gd name="f17" fmla="val 587"/>
                <a:gd name="f18" fmla="val 1034"/>
                <a:gd name="f19" fmla="val 607"/>
                <a:gd name="f20" fmla="val 1031"/>
                <a:gd name="f21" fmla="val 829"/>
                <a:gd name="f22" fmla="val 1017"/>
                <a:gd name="f23" fmla="val 1048"/>
                <a:gd name="f24" fmla="val 1004"/>
                <a:gd name="f25" fmla="val 1266"/>
                <a:gd name="f26" fmla="val 983"/>
                <a:gd name="f27" fmla="val 1594"/>
                <a:gd name="f28" fmla="val 952"/>
                <a:gd name="f29" fmla="val 1703"/>
                <a:gd name="f30" fmla="val 943"/>
                <a:gd name="f31" fmla="val 1812"/>
                <a:gd name="f32" fmla="val 929"/>
                <a:gd name="f33" fmla="val 1921"/>
                <a:gd name="f34" fmla="val 922"/>
                <a:gd name="f35" fmla="val 1865"/>
                <a:gd name="f36" fmla="val 915"/>
                <a:gd name="f37" fmla="val 1808"/>
                <a:gd name="f38" fmla="val 913"/>
                <a:gd name="f39" fmla="val 1751"/>
                <a:gd name="f40" fmla="val 1697"/>
                <a:gd name="f41" fmla="val 1644"/>
                <a:gd name="f42" fmla="val 1590"/>
                <a:gd name="f43" fmla="val 1263"/>
                <a:gd name="f44" fmla="val 928"/>
                <a:gd name="f45" fmla="val 837"/>
                <a:gd name="f46" fmla="val 942"/>
                <a:gd name="f47" fmla="val 625"/>
                <a:gd name="f48" fmla="val 954"/>
                <a:gd name="f49" fmla="val 527"/>
                <a:gd name="f50" fmla="val 795"/>
                <a:gd name="f51" fmla="val 429"/>
                <a:gd name="f52" fmla="val 638"/>
                <a:gd name="f53" fmla="val 328"/>
                <a:gd name="f54" fmla="val 481"/>
                <a:gd name="f55" fmla="val 221"/>
                <a:gd name="f56" fmla="val 321"/>
                <a:gd name="f57" fmla="val 112"/>
                <a:gd name="f58" fmla="val 157"/>
                <a:gd name="f59" fmla="*/ f0 1 1922"/>
                <a:gd name="f60" fmla="*/ f1 1 1035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922"/>
                <a:gd name="f67" fmla="*/ f64 1 1035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922" h="1035">
                  <a:moveTo>
                    <a:pt x="f2" y="f2"/>
                  </a:moveTo>
                  <a:lnTo>
                    <a:pt x="f2" y="f2"/>
                  </a:ln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36"/>
                    <a:pt x="f42" y="f36"/>
                  </a:cubicBezTo>
                  <a:lnTo>
                    <a:pt x="f43" y="f34"/>
                  </a:lnTo>
                  <a:cubicBezTo>
                    <a:pt x="f23" y="f44"/>
                    <a:pt x="f45" y="f46"/>
                    <a:pt x="f47" y="f48"/>
                  </a:cubicBezTo>
                  <a:lnTo>
                    <a:pt x="f47" y="f48"/>
                  </a:ln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2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39;p14"/>
            <p:cNvSpPr/>
            <p:nvPr/>
          </p:nvSpPr>
          <p:spPr>
            <a:xfrm>
              <a:off x="1960811" y="986692"/>
              <a:ext cx="111547" cy="745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0"/>
                <a:gd name="f4" fmla="val 1009"/>
                <a:gd name="f5" fmla="val 1"/>
                <a:gd name="f6" fmla="val 55"/>
                <a:gd name="f7" fmla="val 169"/>
                <a:gd name="f8" fmla="val 117"/>
                <a:gd name="f9" fmla="val 329"/>
                <a:gd name="f10" fmla="val 181"/>
                <a:gd name="f11" fmla="val 493"/>
                <a:gd name="f12" fmla="val 243"/>
                <a:gd name="f13" fmla="val 656"/>
                <a:gd name="f14" fmla="val 311"/>
                <a:gd name="f15" fmla="val 817"/>
                <a:gd name="f16" fmla="val 379"/>
                <a:gd name="f17" fmla="val 978"/>
                <a:gd name="f18" fmla="val 393"/>
                <a:gd name="f19" fmla="val 427"/>
                <a:gd name="f20" fmla="val 998"/>
                <a:gd name="f21" fmla="val 608"/>
                <a:gd name="f22" fmla="val 940"/>
                <a:gd name="f23" fmla="val 788"/>
                <a:gd name="f24" fmla="val 882"/>
                <a:gd name="f25" fmla="val 969"/>
                <a:gd name="f26" fmla="val 1239"/>
                <a:gd name="f27" fmla="val 718"/>
                <a:gd name="f28" fmla="val 1332"/>
                <a:gd name="f29" fmla="val 681"/>
                <a:gd name="f30" fmla="val 1420"/>
                <a:gd name="f31" fmla="val 650"/>
                <a:gd name="f32" fmla="val 1509"/>
                <a:gd name="f33" fmla="val 609"/>
                <a:gd name="f34" fmla="val 1229"/>
                <a:gd name="f35" fmla="val 952"/>
                <a:gd name="f36" fmla="val 759"/>
                <a:gd name="f37" fmla="val 778"/>
                <a:gd name="f38" fmla="val 808"/>
                <a:gd name="f39" fmla="val 862"/>
                <a:gd name="f40" fmla="val 434"/>
                <a:gd name="f41" fmla="val 917"/>
                <a:gd name="f42" fmla="val 370"/>
                <a:gd name="f43" fmla="val 766"/>
                <a:gd name="f44" fmla="val 303"/>
                <a:gd name="f45" fmla="val 616"/>
                <a:gd name="f46" fmla="val 232"/>
                <a:gd name="f47" fmla="val 469"/>
                <a:gd name="f48" fmla="val 157"/>
                <a:gd name="f49" fmla="val 312"/>
                <a:gd name="f50" fmla="val 82"/>
                <a:gd name="f51" fmla="val 155"/>
                <a:gd name="f52" fmla="*/ f0 1 1510"/>
                <a:gd name="f53" fmla="*/ f1 1 1009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1510"/>
                <a:gd name="f60" fmla="*/ f57 1 1009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510" h="1009">
                  <a:moveTo>
                    <a:pt x="f2" y="f5"/>
                  </a:moveTo>
                  <a:lnTo>
                    <a:pt x="f2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1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32" y="f33"/>
                  </a:cubicBezTo>
                  <a:lnTo>
                    <a:pt x="f32" y="f33"/>
                  </a:lnTo>
                  <a:lnTo>
                    <a:pt x="f34" y="f29"/>
                  </a:lnTo>
                  <a:lnTo>
                    <a:pt x="f35" y="f36"/>
                  </a:lnTo>
                  <a:cubicBezTo>
                    <a:pt x="f37" y="f38"/>
                    <a:pt x="f21" y="f39"/>
                    <a:pt x="f40" y="f41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2" y="f5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40;p14"/>
            <p:cNvSpPr/>
            <p:nvPr/>
          </p:nvSpPr>
          <p:spPr>
            <a:xfrm>
              <a:off x="1849035" y="907496"/>
              <a:ext cx="287368" cy="3006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90"/>
                <a:gd name="f4" fmla="val 4070"/>
                <a:gd name="f5" fmla="val 2516"/>
                <a:gd name="f6" fmla="val 2205"/>
                <a:gd name="f7" fmla="val 1914"/>
                <a:gd name="f8" fmla="val 449"/>
                <a:gd name="f9" fmla="val 1783"/>
                <a:gd name="f10" fmla="val 524"/>
                <a:gd name="f11" fmla="val 1766"/>
                <a:gd name="f12" fmla="val 534"/>
                <a:gd name="f13" fmla="val 1747"/>
                <a:gd name="f14" fmla="val 538"/>
                <a:gd name="f15" fmla="val 1725"/>
                <a:gd name="f16" fmla="val 1598"/>
                <a:gd name="f17" fmla="val 1387"/>
                <a:gd name="f18" fmla="val 394"/>
                <a:gd name="f19" fmla="val 1170"/>
                <a:gd name="f20" fmla="val 1097"/>
                <a:gd name="f21" fmla="val 1024"/>
                <a:gd name="f22" fmla="val 410"/>
                <a:gd name="f23" fmla="val 954"/>
                <a:gd name="f24" fmla="val 452"/>
                <a:gd name="f25" fmla="val 636"/>
                <a:gd name="f26" fmla="val 640"/>
                <a:gd name="f27" fmla="val 759"/>
                <a:gd name="f28" fmla="val 1101"/>
                <a:gd name="f29" fmla="val 670"/>
                <a:gd name="f30" fmla="val 1162"/>
                <a:gd name="f31" fmla="val 578"/>
                <a:gd name="f32" fmla="val 1220"/>
                <a:gd name="f33" fmla="val 120"/>
                <a:gd name="f34" fmla="val 1118"/>
                <a:gd name="f35" fmla="val 59"/>
                <a:gd name="f36" fmla="val 1794"/>
                <a:gd name="f37" fmla="val 1"/>
                <a:gd name="f38" fmla="val 2435"/>
                <a:gd name="f39" fmla="val 261"/>
                <a:gd name="f40" fmla="val 3453"/>
                <a:gd name="f41" fmla="val 1022"/>
                <a:gd name="f42" fmla="val 3671"/>
                <a:gd name="f43" fmla="val 1104"/>
                <a:gd name="f44" fmla="val 3691"/>
                <a:gd name="f45" fmla="val 1179"/>
                <a:gd name="f46" fmla="val 3732"/>
                <a:gd name="f47" fmla="val 1244"/>
                <a:gd name="f48" fmla="val 3791"/>
                <a:gd name="f49" fmla="val 1363"/>
                <a:gd name="f50" fmla="val 3900"/>
                <a:gd name="f51" fmla="val 1606"/>
                <a:gd name="f52" fmla="val 1950"/>
                <a:gd name="f53" fmla="val 2196"/>
                <a:gd name="f54" fmla="val 2495"/>
                <a:gd name="f55" fmla="val 3983"/>
                <a:gd name="f56" fmla="val 2838"/>
                <a:gd name="f57" fmla="val 3726"/>
                <a:gd name="f58" fmla="val 3889"/>
                <a:gd name="f59" fmla="val 2930"/>
                <a:gd name="f60" fmla="val 3357"/>
                <a:gd name="f61" fmla="val 2340"/>
                <a:gd name="f62" fmla="val 3363"/>
                <a:gd name="f63" fmla="val 2265"/>
                <a:gd name="f64" fmla="val 3366"/>
                <a:gd name="f65" fmla="val 2186"/>
                <a:gd name="f66" fmla="val 3817"/>
                <a:gd name="f67" fmla="val 1913"/>
                <a:gd name="f68" fmla="val 3705"/>
                <a:gd name="f69" fmla="val 1528"/>
                <a:gd name="f70" fmla="val 3592"/>
                <a:gd name="f71" fmla="val 1142"/>
                <a:gd name="f72" fmla="val 3090"/>
                <a:gd name="f73" fmla="val 3080"/>
                <a:gd name="f74" fmla="val 1098"/>
                <a:gd name="f75" fmla="val 3067"/>
                <a:gd name="f76" fmla="val 1016"/>
                <a:gd name="f77" fmla="val 3353"/>
                <a:gd name="f78" fmla="val 343"/>
                <a:gd name="f79" fmla="val 2646"/>
                <a:gd name="f80" fmla="val 28"/>
                <a:gd name="f81" fmla="val 2603"/>
                <a:gd name="f82" fmla="val 9"/>
                <a:gd name="f83" fmla="val 2559"/>
                <a:gd name="f84" fmla="*/ f0 1 3890"/>
                <a:gd name="f85" fmla="*/ f1 1 4070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3890"/>
                <a:gd name="f92" fmla="*/ f89 1 4070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3890" h="407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4"/>
                    <a:pt x="f52" y="f4"/>
                  </a:cubicBezTo>
                  <a:cubicBezTo>
                    <a:pt x="f53" y="f4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45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2"/>
                    <a:pt x="f5" y="f2"/>
                  </a:cubicBezTo>
                  <a:close/>
                </a:path>
              </a:pathLst>
            </a:custGeom>
            <a:solidFill>
              <a:srgbClr val="F4783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41;p14"/>
            <p:cNvSpPr/>
            <p:nvPr/>
          </p:nvSpPr>
          <p:spPr>
            <a:xfrm>
              <a:off x="1940128" y="928253"/>
              <a:ext cx="94631" cy="229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1"/>
                <a:gd name="f4" fmla="val 3107"/>
                <a:gd name="f5" fmla="val 1"/>
                <a:gd name="f6" fmla="val 1154"/>
                <a:gd name="f7" fmla="val 250"/>
                <a:gd name="f8" fmla="val 1035"/>
                <a:gd name="f9" fmla="val 502"/>
                <a:gd name="f10" fmla="val 915"/>
                <a:gd name="f11" fmla="val 755"/>
                <a:gd name="f12" fmla="val 796"/>
                <a:gd name="f13" fmla="val 1011"/>
                <a:gd name="f14" fmla="val 683"/>
                <a:gd name="f15" fmla="val 1267"/>
                <a:gd name="f16" fmla="val 573"/>
                <a:gd name="f17" fmla="val 1523"/>
                <a:gd name="f18" fmla="val 465"/>
                <a:gd name="f19" fmla="val 1782"/>
                <a:gd name="f20" fmla="val 356"/>
                <a:gd name="f21" fmla="val 2041"/>
                <a:gd name="f22" fmla="val 256"/>
                <a:gd name="f23" fmla="val 2304"/>
                <a:gd name="f24" fmla="val 161"/>
                <a:gd name="f25" fmla="val 2567"/>
                <a:gd name="f26" fmla="val 52"/>
                <a:gd name="f27" fmla="val 2827"/>
                <a:gd name="f28" fmla="val 3106"/>
                <a:gd name="f29" fmla="val 34"/>
                <a:gd name="f30" fmla="val 2970"/>
                <a:gd name="f31" fmla="val 93"/>
                <a:gd name="f32" fmla="val 2840"/>
                <a:gd name="f33" fmla="val 147"/>
                <a:gd name="f34" fmla="val 2711"/>
                <a:gd name="f35" fmla="val 198"/>
                <a:gd name="f36" fmla="val 2585"/>
                <a:gd name="f37" fmla="val 253"/>
                <a:gd name="f38" fmla="val 2455"/>
                <a:gd name="f39" fmla="val 311"/>
                <a:gd name="f40" fmla="val 2325"/>
                <a:gd name="f41" fmla="val 642"/>
                <a:gd name="f42" fmla="val 1554"/>
                <a:gd name="f43" fmla="val 751"/>
                <a:gd name="f44" fmla="val 1297"/>
                <a:gd name="f45" fmla="val 860"/>
                <a:gd name="f46" fmla="val 1038"/>
                <a:gd name="f47" fmla="val 970"/>
                <a:gd name="f48" fmla="val 779"/>
                <a:gd name="f49" fmla="val 1076"/>
                <a:gd name="f50" fmla="val 519"/>
                <a:gd name="f51" fmla="val 1181"/>
                <a:gd name="f52" fmla="val 259"/>
                <a:gd name="f53" fmla="*/ f0 1 1281"/>
                <a:gd name="f54" fmla="*/ f1 1 310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81"/>
                <a:gd name="f61" fmla="*/ f58 1 310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81" h="3107">
                  <a:moveTo>
                    <a:pt x="f3" y="f5"/>
                  </a:moveTo>
                  <a:lnTo>
                    <a:pt x="f3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3" y="f5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42;p14"/>
            <p:cNvSpPr/>
            <p:nvPr/>
          </p:nvSpPr>
          <p:spPr>
            <a:xfrm>
              <a:off x="1902518" y="1059679"/>
              <a:ext cx="142061" cy="764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3"/>
                <a:gd name="f4" fmla="val 1035"/>
                <a:gd name="f5" fmla="val 90"/>
                <a:gd name="f6" fmla="val 174"/>
                <a:gd name="f7" fmla="val 185"/>
                <a:gd name="f8" fmla="val 344"/>
                <a:gd name="f9" fmla="val 280"/>
                <a:gd name="f10" fmla="val 512"/>
                <a:gd name="f11" fmla="val 376"/>
                <a:gd name="f12" fmla="val 683"/>
                <a:gd name="f13" fmla="val 475"/>
                <a:gd name="f14" fmla="val 850"/>
                <a:gd name="f15" fmla="val 578"/>
                <a:gd name="f16" fmla="val 1017"/>
                <a:gd name="f17" fmla="val 588"/>
                <a:gd name="f18" fmla="val 1034"/>
                <a:gd name="f19" fmla="val 611"/>
                <a:gd name="f20" fmla="val 830"/>
                <a:gd name="f21" fmla="val 1020"/>
                <a:gd name="f22" fmla="val 1049"/>
                <a:gd name="f23" fmla="val 1004"/>
                <a:gd name="f24" fmla="val 1267"/>
                <a:gd name="f25" fmla="val 983"/>
                <a:gd name="f26" fmla="val 1595"/>
                <a:gd name="f27" fmla="val 952"/>
                <a:gd name="f28" fmla="val 1704"/>
                <a:gd name="f29" fmla="val 942"/>
                <a:gd name="f30" fmla="val 1813"/>
                <a:gd name="f31" fmla="val 928"/>
                <a:gd name="f32" fmla="val 1922"/>
                <a:gd name="f33" fmla="val 922"/>
                <a:gd name="f34" fmla="val 1855"/>
                <a:gd name="f35" fmla="val 915"/>
                <a:gd name="f36" fmla="val 1787"/>
                <a:gd name="f37" fmla="val 914"/>
                <a:gd name="f38" fmla="val 1720"/>
                <a:gd name="f39" fmla="val 1678"/>
                <a:gd name="f40" fmla="val 1636"/>
                <a:gd name="f41" fmla="val 1264"/>
                <a:gd name="f42" fmla="val 1053"/>
                <a:gd name="f43" fmla="val 931"/>
                <a:gd name="f44" fmla="val 844"/>
                <a:gd name="f45" fmla="val 631"/>
                <a:gd name="f46" fmla="val 957"/>
                <a:gd name="f47" fmla="val 532"/>
                <a:gd name="f48" fmla="val 796"/>
                <a:gd name="f49" fmla="val 434"/>
                <a:gd name="f50" fmla="val 639"/>
                <a:gd name="f51" fmla="val 328"/>
                <a:gd name="f52" fmla="val 484"/>
                <a:gd name="f53" fmla="val 222"/>
                <a:gd name="f54" fmla="val 321"/>
                <a:gd name="f55" fmla="val 117"/>
                <a:gd name="f56" fmla="val 160"/>
                <a:gd name="f57" fmla="*/ f0 1 1923"/>
                <a:gd name="f58" fmla="*/ f1 1 1035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1923"/>
                <a:gd name="f65" fmla="*/ f62 1 1035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923" h="1035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9" y="f18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26" y="f35"/>
                  </a:cubicBezTo>
                  <a:lnTo>
                    <a:pt x="f41" y="f33"/>
                  </a:lnTo>
                  <a:cubicBezTo>
                    <a:pt x="f42" y="f43"/>
                    <a:pt x="f44" y="f29"/>
                    <a:pt x="f45" y="f46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2" y="f2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43;p14"/>
            <p:cNvSpPr/>
            <p:nvPr/>
          </p:nvSpPr>
          <p:spPr>
            <a:xfrm>
              <a:off x="1951503" y="977383"/>
              <a:ext cx="111474" cy="74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9"/>
                <a:gd name="f4" fmla="val 1012"/>
                <a:gd name="f5" fmla="val 1"/>
                <a:gd name="f6" fmla="val 54"/>
                <a:gd name="f7" fmla="val 168"/>
                <a:gd name="f8" fmla="val 120"/>
                <a:gd name="f9" fmla="val 332"/>
                <a:gd name="f10" fmla="val 181"/>
                <a:gd name="f11" fmla="val 492"/>
                <a:gd name="f12" fmla="val 246"/>
                <a:gd name="f13" fmla="val 656"/>
                <a:gd name="f14" fmla="val 314"/>
                <a:gd name="f15" fmla="val 817"/>
                <a:gd name="f16" fmla="val 382"/>
                <a:gd name="f17" fmla="val 977"/>
                <a:gd name="f18" fmla="val 396"/>
                <a:gd name="f19" fmla="val 427"/>
                <a:gd name="f20" fmla="val 1001"/>
                <a:gd name="f21" fmla="val 611"/>
                <a:gd name="f22" fmla="val 943"/>
                <a:gd name="f23" fmla="val 791"/>
                <a:gd name="f24" fmla="val 882"/>
                <a:gd name="f25" fmla="val 973"/>
                <a:gd name="f26" fmla="val 1242"/>
                <a:gd name="f27" fmla="val 718"/>
                <a:gd name="f28" fmla="val 1331"/>
                <a:gd name="f29" fmla="val 684"/>
                <a:gd name="f30" fmla="val 1420"/>
                <a:gd name="f31" fmla="val 650"/>
                <a:gd name="f32" fmla="val 1508"/>
                <a:gd name="f33" fmla="val 609"/>
                <a:gd name="f34" fmla="val 1232"/>
                <a:gd name="f35" fmla="val 680"/>
                <a:gd name="f36" fmla="val 952"/>
                <a:gd name="f37" fmla="val 759"/>
                <a:gd name="f38" fmla="val 782"/>
                <a:gd name="f39" fmla="val 810"/>
                <a:gd name="f40" fmla="val 862"/>
                <a:gd name="f41" fmla="val 436"/>
                <a:gd name="f42" fmla="val 915"/>
                <a:gd name="f43" fmla="val 370"/>
                <a:gd name="f44" fmla="val 769"/>
                <a:gd name="f45" fmla="val 305"/>
                <a:gd name="f46" fmla="val 619"/>
                <a:gd name="f47" fmla="val 232"/>
                <a:gd name="f48" fmla="val 472"/>
                <a:gd name="f49" fmla="val 161"/>
                <a:gd name="f50" fmla="val 311"/>
                <a:gd name="f51" fmla="val 82"/>
                <a:gd name="f52" fmla="val 155"/>
                <a:gd name="f53" fmla="*/ f0 1 1509"/>
                <a:gd name="f54" fmla="*/ f1 1 101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509"/>
                <a:gd name="f61" fmla="*/ f58 1 101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509" h="1012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1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32" y="f33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cubicBezTo>
                    <a:pt x="f38" y="f39"/>
                    <a:pt x="f33" y="f40"/>
                    <a:pt x="f41" y="f42"/>
                  </a:cubicBezTo>
                  <a:lnTo>
                    <a:pt x="f41" y="f42"/>
                  </a:ln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2" y="f5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" name="Google Shape;144;p14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45;p14"/>
          <p:cNvSpPr txBox="1">
            <a:spLocks noGrp="1"/>
          </p:cNvSpPr>
          <p:nvPr>
            <p:ph type="subTitle" idx="4294967295"/>
          </p:nvPr>
        </p:nvSpPr>
        <p:spPr>
          <a:xfrm>
            <a:off x="1622995" y="3047402"/>
            <a:ext cx="8945995" cy="763203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146;p14"/>
          <p:cNvSpPr txBox="1">
            <a:spLocks noGrp="1"/>
          </p:cNvSpPr>
          <p:nvPr>
            <p:ph type="subTitle" idx="4294967295"/>
          </p:nvPr>
        </p:nvSpPr>
        <p:spPr>
          <a:xfrm>
            <a:off x="1237000" y="2373380"/>
            <a:ext cx="9717996" cy="586797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3200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5" name="Google Shape;147;p14"/>
          <p:cNvSpPr txBox="1">
            <a:spLocks noGrp="1"/>
          </p:cNvSpPr>
          <p:nvPr>
            <p:ph type="title"/>
          </p:nvPr>
        </p:nvSpPr>
        <p:spPr>
          <a:xfrm>
            <a:off x="4469001" y="530196"/>
            <a:ext cx="6824798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551908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LANK SLIDE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9;p15"/>
          <p:cNvGrpSpPr/>
          <p:nvPr/>
        </p:nvGrpSpPr>
        <p:grpSpPr>
          <a:xfrm>
            <a:off x="1849035" y="907496"/>
            <a:ext cx="296677" cy="309972"/>
            <a:chOff x="1849035" y="907496"/>
            <a:chExt cx="296677" cy="309972"/>
          </a:xfrm>
        </p:grpSpPr>
        <p:sp>
          <p:nvSpPr>
            <p:cNvPr id="3" name="Google Shape;150;p15"/>
            <p:cNvSpPr/>
            <p:nvPr/>
          </p:nvSpPr>
          <p:spPr>
            <a:xfrm>
              <a:off x="1858417" y="916585"/>
              <a:ext cx="287295" cy="3008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89"/>
                <a:gd name="f4" fmla="val 4073"/>
                <a:gd name="f5" fmla="val 2516"/>
                <a:gd name="f6" fmla="val 2204"/>
                <a:gd name="f7" fmla="val 1914"/>
                <a:gd name="f8" fmla="val 452"/>
                <a:gd name="f9" fmla="val 1782"/>
                <a:gd name="f10" fmla="val 527"/>
                <a:gd name="f11" fmla="val 1765"/>
                <a:gd name="f12" fmla="val 537"/>
                <a:gd name="f13" fmla="val 1746"/>
                <a:gd name="f14" fmla="val 541"/>
                <a:gd name="f15" fmla="val 1724"/>
                <a:gd name="f16" fmla="val 1594"/>
                <a:gd name="f17" fmla="val 1381"/>
                <a:gd name="f18" fmla="val 396"/>
                <a:gd name="f19" fmla="val 1164"/>
                <a:gd name="f20" fmla="val 1093"/>
                <a:gd name="f21" fmla="val 1022"/>
                <a:gd name="f22" fmla="val 411"/>
                <a:gd name="f23" fmla="val 953"/>
                <a:gd name="f24" fmla="val 632"/>
                <a:gd name="f25" fmla="val 643"/>
                <a:gd name="f26" fmla="val 758"/>
                <a:gd name="f27" fmla="val 1104"/>
                <a:gd name="f28" fmla="val 666"/>
                <a:gd name="f29" fmla="val 1162"/>
                <a:gd name="f30" fmla="val 577"/>
                <a:gd name="f31" fmla="val 1224"/>
                <a:gd name="f32" fmla="val 120"/>
                <a:gd name="f33" fmla="val 1121"/>
                <a:gd name="f34" fmla="val 58"/>
                <a:gd name="f35" fmla="val 1797"/>
                <a:gd name="f36" fmla="val 2435"/>
                <a:gd name="f37" fmla="val 260"/>
                <a:gd name="f38" fmla="val 3456"/>
                <a:gd name="f39" fmla="val 1021"/>
                <a:gd name="f40" fmla="val 3671"/>
                <a:gd name="f41" fmla="val 1103"/>
                <a:gd name="f42" fmla="val 3695"/>
                <a:gd name="f43" fmla="val 1178"/>
                <a:gd name="f44" fmla="val 3736"/>
                <a:gd name="f45" fmla="val 1240"/>
                <a:gd name="f46" fmla="val 3794"/>
                <a:gd name="f47" fmla="val 1361"/>
                <a:gd name="f48" fmla="val 3903"/>
                <a:gd name="f49" fmla="val 1602"/>
                <a:gd name="f50" fmla="val 4072"/>
                <a:gd name="f51" fmla="val 1945"/>
                <a:gd name="f52" fmla="val 2191"/>
                <a:gd name="f53" fmla="val 2490"/>
                <a:gd name="f54" fmla="val 3985"/>
                <a:gd name="f55" fmla="val 2834"/>
                <a:gd name="f56" fmla="val 3726"/>
                <a:gd name="f57" fmla="val 3888"/>
                <a:gd name="f58" fmla="val 2933"/>
                <a:gd name="f59" fmla="val 3352"/>
                <a:gd name="f60" fmla="val 2339"/>
                <a:gd name="f61" fmla="val 3359"/>
                <a:gd name="f62" fmla="val 2265"/>
                <a:gd name="f63" fmla="val 3366"/>
                <a:gd name="f64" fmla="val 2190"/>
                <a:gd name="f65" fmla="val 3817"/>
                <a:gd name="f66" fmla="val 1917"/>
                <a:gd name="f67" fmla="val 3704"/>
                <a:gd name="f68" fmla="val 1531"/>
                <a:gd name="f69" fmla="val 3592"/>
                <a:gd name="f70" fmla="val 1142"/>
                <a:gd name="f71" fmla="val 3086"/>
                <a:gd name="f72" fmla="val 1179"/>
                <a:gd name="f73" fmla="val 3076"/>
                <a:gd name="f74" fmla="val 1097"/>
                <a:gd name="f75" fmla="val 3066"/>
                <a:gd name="f76" fmla="val 1019"/>
                <a:gd name="f77" fmla="val 3349"/>
                <a:gd name="f78" fmla="val 346"/>
                <a:gd name="f79" fmla="val 2645"/>
                <a:gd name="f80" fmla="val 28"/>
                <a:gd name="f81" fmla="val 2602"/>
                <a:gd name="f82" fmla="val 9"/>
                <a:gd name="f83" fmla="val 2559"/>
                <a:gd name="f84" fmla="*/ f0 1 3889"/>
                <a:gd name="f85" fmla="*/ f1 1 4073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3889"/>
                <a:gd name="f92" fmla="*/ f89 1 4073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3889" h="407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8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2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2"/>
                    <a:pt x="f5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51;p15"/>
            <p:cNvSpPr/>
            <p:nvPr/>
          </p:nvSpPr>
          <p:spPr>
            <a:xfrm>
              <a:off x="1949436" y="937342"/>
              <a:ext cx="94631" cy="229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1"/>
                <a:gd name="f4" fmla="val 3107"/>
                <a:gd name="f5" fmla="val 1151"/>
                <a:gd name="f6" fmla="val 250"/>
                <a:gd name="f7" fmla="val 1032"/>
                <a:gd name="f8" fmla="val 505"/>
                <a:gd name="f9" fmla="val 915"/>
                <a:gd name="f10" fmla="val 758"/>
                <a:gd name="f11" fmla="val 796"/>
                <a:gd name="f12" fmla="val 1011"/>
                <a:gd name="f13" fmla="val 683"/>
                <a:gd name="f14" fmla="val 1270"/>
                <a:gd name="f15" fmla="val 570"/>
                <a:gd name="f16" fmla="val 1526"/>
                <a:gd name="f17" fmla="val 461"/>
                <a:gd name="f18" fmla="val 1786"/>
                <a:gd name="f19" fmla="val 356"/>
                <a:gd name="f20" fmla="val 2045"/>
                <a:gd name="f21" fmla="val 257"/>
                <a:gd name="f22" fmla="val 2304"/>
                <a:gd name="f23" fmla="val 157"/>
                <a:gd name="f24" fmla="val 2567"/>
                <a:gd name="f25" fmla="val 49"/>
                <a:gd name="f26" fmla="val 2830"/>
                <a:gd name="f27" fmla="val 3106"/>
                <a:gd name="f28" fmla="val 35"/>
                <a:gd name="f29" fmla="val 2970"/>
                <a:gd name="f30" fmla="val 93"/>
                <a:gd name="f31" fmla="val 2844"/>
                <a:gd name="f32" fmla="val 144"/>
                <a:gd name="f33" fmla="val 2714"/>
                <a:gd name="f34" fmla="val 198"/>
                <a:gd name="f35" fmla="val 2584"/>
                <a:gd name="f36" fmla="val 253"/>
                <a:gd name="f37" fmla="val 2455"/>
                <a:gd name="f38" fmla="val 307"/>
                <a:gd name="f39" fmla="val 2328"/>
                <a:gd name="f40" fmla="val 642"/>
                <a:gd name="f41" fmla="val 1557"/>
                <a:gd name="f42" fmla="val 751"/>
                <a:gd name="f43" fmla="val 1297"/>
                <a:gd name="f44" fmla="val 860"/>
                <a:gd name="f45" fmla="val 1042"/>
                <a:gd name="f46" fmla="val 967"/>
                <a:gd name="f47" fmla="val 782"/>
                <a:gd name="f48" fmla="val 1073"/>
                <a:gd name="f49" fmla="val 522"/>
                <a:gd name="f50" fmla="val 1182"/>
                <a:gd name="f51" fmla="val 263"/>
                <a:gd name="f52" fmla="*/ f0 1 1281"/>
                <a:gd name="f53" fmla="*/ f1 1 3107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1281"/>
                <a:gd name="f60" fmla="*/ f57 1 3107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281" h="3107">
                  <a:moveTo>
                    <a:pt x="f3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3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52;p15"/>
            <p:cNvSpPr/>
            <p:nvPr/>
          </p:nvSpPr>
          <p:spPr>
            <a:xfrm>
              <a:off x="1911909" y="1068988"/>
              <a:ext cx="141988" cy="764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2"/>
                <a:gd name="f4" fmla="val 1035"/>
                <a:gd name="f5" fmla="val 89"/>
                <a:gd name="f6" fmla="val 174"/>
                <a:gd name="f7" fmla="val 185"/>
                <a:gd name="f8" fmla="val 345"/>
                <a:gd name="f9" fmla="val 280"/>
                <a:gd name="f10" fmla="val 512"/>
                <a:gd name="f11" fmla="val 375"/>
                <a:gd name="f12" fmla="val 683"/>
                <a:gd name="f13" fmla="val 475"/>
                <a:gd name="f14" fmla="val 847"/>
                <a:gd name="f15" fmla="val 574"/>
                <a:gd name="f16" fmla="val 1014"/>
                <a:gd name="f17" fmla="val 587"/>
                <a:gd name="f18" fmla="val 1034"/>
                <a:gd name="f19" fmla="val 607"/>
                <a:gd name="f20" fmla="val 1031"/>
                <a:gd name="f21" fmla="val 829"/>
                <a:gd name="f22" fmla="val 1017"/>
                <a:gd name="f23" fmla="val 1048"/>
                <a:gd name="f24" fmla="val 1004"/>
                <a:gd name="f25" fmla="val 1266"/>
                <a:gd name="f26" fmla="val 983"/>
                <a:gd name="f27" fmla="val 1594"/>
                <a:gd name="f28" fmla="val 952"/>
                <a:gd name="f29" fmla="val 1703"/>
                <a:gd name="f30" fmla="val 943"/>
                <a:gd name="f31" fmla="val 1812"/>
                <a:gd name="f32" fmla="val 929"/>
                <a:gd name="f33" fmla="val 1921"/>
                <a:gd name="f34" fmla="val 922"/>
                <a:gd name="f35" fmla="val 1865"/>
                <a:gd name="f36" fmla="val 915"/>
                <a:gd name="f37" fmla="val 1808"/>
                <a:gd name="f38" fmla="val 913"/>
                <a:gd name="f39" fmla="val 1751"/>
                <a:gd name="f40" fmla="val 1697"/>
                <a:gd name="f41" fmla="val 1644"/>
                <a:gd name="f42" fmla="val 1590"/>
                <a:gd name="f43" fmla="val 1263"/>
                <a:gd name="f44" fmla="val 928"/>
                <a:gd name="f45" fmla="val 837"/>
                <a:gd name="f46" fmla="val 942"/>
                <a:gd name="f47" fmla="val 625"/>
                <a:gd name="f48" fmla="val 954"/>
                <a:gd name="f49" fmla="val 527"/>
                <a:gd name="f50" fmla="val 795"/>
                <a:gd name="f51" fmla="val 429"/>
                <a:gd name="f52" fmla="val 638"/>
                <a:gd name="f53" fmla="val 328"/>
                <a:gd name="f54" fmla="val 481"/>
                <a:gd name="f55" fmla="val 221"/>
                <a:gd name="f56" fmla="val 321"/>
                <a:gd name="f57" fmla="val 112"/>
                <a:gd name="f58" fmla="val 157"/>
                <a:gd name="f59" fmla="*/ f0 1 1922"/>
                <a:gd name="f60" fmla="*/ f1 1 1035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922"/>
                <a:gd name="f67" fmla="*/ f64 1 1035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922" h="1035">
                  <a:moveTo>
                    <a:pt x="f2" y="f2"/>
                  </a:moveTo>
                  <a:lnTo>
                    <a:pt x="f2" y="f2"/>
                  </a:ln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36"/>
                    <a:pt x="f42" y="f36"/>
                  </a:cubicBezTo>
                  <a:lnTo>
                    <a:pt x="f43" y="f34"/>
                  </a:lnTo>
                  <a:cubicBezTo>
                    <a:pt x="f23" y="f44"/>
                    <a:pt x="f45" y="f46"/>
                    <a:pt x="f47" y="f48"/>
                  </a:cubicBezTo>
                  <a:lnTo>
                    <a:pt x="f47" y="f48"/>
                  </a:ln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2" y="f2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53;p15"/>
            <p:cNvSpPr/>
            <p:nvPr/>
          </p:nvSpPr>
          <p:spPr>
            <a:xfrm>
              <a:off x="1960811" y="986692"/>
              <a:ext cx="111547" cy="745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0"/>
                <a:gd name="f4" fmla="val 1009"/>
                <a:gd name="f5" fmla="val 1"/>
                <a:gd name="f6" fmla="val 55"/>
                <a:gd name="f7" fmla="val 169"/>
                <a:gd name="f8" fmla="val 117"/>
                <a:gd name="f9" fmla="val 329"/>
                <a:gd name="f10" fmla="val 181"/>
                <a:gd name="f11" fmla="val 493"/>
                <a:gd name="f12" fmla="val 243"/>
                <a:gd name="f13" fmla="val 656"/>
                <a:gd name="f14" fmla="val 311"/>
                <a:gd name="f15" fmla="val 817"/>
                <a:gd name="f16" fmla="val 379"/>
                <a:gd name="f17" fmla="val 978"/>
                <a:gd name="f18" fmla="val 393"/>
                <a:gd name="f19" fmla="val 427"/>
                <a:gd name="f20" fmla="val 998"/>
                <a:gd name="f21" fmla="val 608"/>
                <a:gd name="f22" fmla="val 940"/>
                <a:gd name="f23" fmla="val 788"/>
                <a:gd name="f24" fmla="val 882"/>
                <a:gd name="f25" fmla="val 969"/>
                <a:gd name="f26" fmla="val 1239"/>
                <a:gd name="f27" fmla="val 718"/>
                <a:gd name="f28" fmla="val 1332"/>
                <a:gd name="f29" fmla="val 681"/>
                <a:gd name="f30" fmla="val 1420"/>
                <a:gd name="f31" fmla="val 650"/>
                <a:gd name="f32" fmla="val 1509"/>
                <a:gd name="f33" fmla="val 609"/>
                <a:gd name="f34" fmla="val 1229"/>
                <a:gd name="f35" fmla="val 952"/>
                <a:gd name="f36" fmla="val 759"/>
                <a:gd name="f37" fmla="val 778"/>
                <a:gd name="f38" fmla="val 808"/>
                <a:gd name="f39" fmla="val 862"/>
                <a:gd name="f40" fmla="val 434"/>
                <a:gd name="f41" fmla="val 917"/>
                <a:gd name="f42" fmla="val 370"/>
                <a:gd name="f43" fmla="val 766"/>
                <a:gd name="f44" fmla="val 303"/>
                <a:gd name="f45" fmla="val 616"/>
                <a:gd name="f46" fmla="val 232"/>
                <a:gd name="f47" fmla="val 469"/>
                <a:gd name="f48" fmla="val 157"/>
                <a:gd name="f49" fmla="val 312"/>
                <a:gd name="f50" fmla="val 82"/>
                <a:gd name="f51" fmla="val 155"/>
                <a:gd name="f52" fmla="*/ f0 1 1510"/>
                <a:gd name="f53" fmla="*/ f1 1 1009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1510"/>
                <a:gd name="f60" fmla="*/ f57 1 1009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510" h="1009">
                  <a:moveTo>
                    <a:pt x="f2" y="f5"/>
                  </a:moveTo>
                  <a:lnTo>
                    <a:pt x="f2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1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32" y="f33"/>
                  </a:cubicBezTo>
                  <a:lnTo>
                    <a:pt x="f32" y="f33"/>
                  </a:lnTo>
                  <a:lnTo>
                    <a:pt x="f34" y="f29"/>
                  </a:lnTo>
                  <a:lnTo>
                    <a:pt x="f35" y="f36"/>
                  </a:lnTo>
                  <a:cubicBezTo>
                    <a:pt x="f37" y="f38"/>
                    <a:pt x="f21" y="f39"/>
                    <a:pt x="f40" y="f41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2" y="f5"/>
                  </a:cubicBezTo>
                  <a:close/>
                </a:path>
              </a:pathLst>
            </a:custGeom>
            <a:solidFill>
              <a:srgbClr val="789C7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54;p15"/>
            <p:cNvSpPr/>
            <p:nvPr/>
          </p:nvSpPr>
          <p:spPr>
            <a:xfrm>
              <a:off x="1849035" y="907496"/>
              <a:ext cx="287368" cy="3006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90"/>
                <a:gd name="f4" fmla="val 4070"/>
                <a:gd name="f5" fmla="val 2516"/>
                <a:gd name="f6" fmla="val 2205"/>
                <a:gd name="f7" fmla="val 1914"/>
                <a:gd name="f8" fmla="val 449"/>
                <a:gd name="f9" fmla="val 1783"/>
                <a:gd name="f10" fmla="val 524"/>
                <a:gd name="f11" fmla="val 1766"/>
                <a:gd name="f12" fmla="val 534"/>
                <a:gd name="f13" fmla="val 1747"/>
                <a:gd name="f14" fmla="val 538"/>
                <a:gd name="f15" fmla="val 1725"/>
                <a:gd name="f16" fmla="val 1598"/>
                <a:gd name="f17" fmla="val 1387"/>
                <a:gd name="f18" fmla="val 394"/>
                <a:gd name="f19" fmla="val 1170"/>
                <a:gd name="f20" fmla="val 1097"/>
                <a:gd name="f21" fmla="val 1024"/>
                <a:gd name="f22" fmla="val 410"/>
                <a:gd name="f23" fmla="val 954"/>
                <a:gd name="f24" fmla="val 452"/>
                <a:gd name="f25" fmla="val 636"/>
                <a:gd name="f26" fmla="val 640"/>
                <a:gd name="f27" fmla="val 759"/>
                <a:gd name="f28" fmla="val 1101"/>
                <a:gd name="f29" fmla="val 670"/>
                <a:gd name="f30" fmla="val 1162"/>
                <a:gd name="f31" fmla="val 578"/>
                <a:gd name="f32" fmla="val 1220"/>
                <a:gd name="f33" fmla="val 120"/>
                <a:gd name="f34" fmla="val 1118"/>
                <a:gd name="f35" fmla="val 59"/>
                <a:gd name="f36" fmla="val 1794"/>
                <a:gd name="f37" fmla="val 1"/>
                <a:gd name="f38" fmla="val 2435"/>
                <a:gd name="f39" fmla="val 261"/>
                <a:gd name="f40" fmla="val 3453"/>
                <a:gd name="f41" fmla="val 1022"/>
                <a:gd name="f42" fmla="val 3671"/>
                <a:gd name="f43" fmla="val 1104"/>
                <a:gd name="f44" fmla="val 3691"/>
                <a:gd name="f45" fmla="val 1179"/>
                <a:gd name="f46" fmla="val 3732"/>
                <a:gd name="f47" fmla="val 1244"/>
                <a:gd name="f48" fmla="val 3791"/>
                <a:gd name="f49" fmla="val 1363"/>
                <a:gd name="f50" fmla="val 3900"/>
                <a:gd name="f51" fmla="val 1606"/>
                <a:gd name="f52" fmla="val 1950"/>
                <a:gd name="f53" fmla="val 2196"/>
                <a:gd name="f54" fmla="val 2495"/>
                <a:gd name="f55" fmla="val 3983"/>
                <a:gd name="f56" fmla="val 2838"/>
                <a:gd name="f57" fmla="val 3726"/>
                <a:gd name="f58" fmla="val 3889"/>
                <a:gd name="f59" fmla="val 2930"/>
                <a:gd name="f60" fmla="val 3357"/>
                <a:gd name="f61" fmla="val 2340"/>
                <a:gd name="f62" fmla="val 3363"/>
                <a:gd name="f63" fmla="val 2265"/>
                <a:gd name="f64" fmla="val 3366"/>
                <a:gd name="f65" fmla="val 2186"/>
                <a:gd name="f66" fmla="val 3817"/>
                <a:gd name="f67" fmla="val 1913"/>
                <a:gd name="f68" fmla="val 3705"/>
                <a:gd name="f69" fmla="val 1528"/>
                <a:gd name="f70" fmla="val 3592"/>
                <a:gd name="f71" fmla="val 1142"/>
                <a:gd name="f72" fmla="val 3090"/>
                <a:gd name="f73" fmla="val 3080"/>
                <a:gd name="f74" fmla="val 1098"/>
                <a:gd name="f75" fmla="val 3067"/>
                <a:gd name="f76" fmla="val 1016"/>
                <a:gd name="f77" fmla="val 3353"/>
                <a:gd name="f78" fmla="val 343"/>
                <a:gd name="f79" fmla="val 2646"/>
                <a:gd name="f80" fmla="val 28"/>
                <a:gd name="f81" fmla="val 2603"/>
                <a:gd name="f82" fmla="val 9"/>
                <a:gd name="f83" fmla="val 2559"/>
                <a:gd name="f84" fmla="*/ f0 1 3890"/>
                <a:gd name="f85" fmla="*/ f1 1 4070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3890"/>
                <a:gd name="f92" fmla="*/ f89 1 4070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3890" h="407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4"/>
                    <a:pt x="f52" y="f4"/>
                  </a:cubicBezTo>
                  <a:cubicBezTo>
                    <a:pt x="f53" y="f4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45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2"/>
                    <a:pt x="f5" y="f2"/>
                  </a:cubicBezTo>
                  <a:close/>
                </a:path>
              </a:pathLst>
            </a:custGeom>
            <a:solidFill>
              <a:srgbClr val="F4783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55;p15"/>
            <p:cNvSpPr/>
            <p:nvPr/>
          </p:nvSpPr>
          <p:spPr>
            <a:xfrm>
              <a:off x="1940128" y="928253"/>
              <a:ext cx="94631" cy="229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1"/>
                <a:gd name="f4" fmla="val 3107"/>
                <a:gd name="f5" fmla="val 1"/>
                <a:gd name="f6" fmla="val 1154"/>
                <a:gd name="f7" fmla="val 250"/>
                <a:gd name="f8" fmla="val 1035"/>
                <a:gd name="f9" fmla="val 502"/>
                <a:gd name="f10" fmla="val 915"/>
                <a:gd name="f11" fmla="val 755"/>
                <a:gd name="f12" fmla="val 796"/>
                <a:gd name="f13" fmla="val 1011"/>
                <a:gd name="f14" fmla="val 683"/>
                <a:gd name="f15" fmla="val 1267"/>
                <a:gd name="f16" fmla="val 573"/>
                <a:gd name="f17" fmla="val 1523"/>
                <a:gd name="f18" fmla="val 465"/>
                <a:gd name="f19" fmla="val 1782"/>
                <a:gd name="f20" fmla="val 356"/>
                <a:gd name="f21" fmla="val 2041"/>
                <a:gd name="f22" fmla="val 256"/>
                <a:gd name="f23" fmla="val 2304"/>
                <a:gd name="f24" fmla="val 161"/>
                <a:gd name="f25" fmla="val 2567"/>
                <a:gd name="f26" fmla="val 52"/>
                <a:gd name="f27" fmla="val 2827"/>
                <a:gd name="f28" fmla="val 3106"/>
                <a:gd name="f29" fmla="val 34"/>
                <a:gd name="f30" fmla="val 2970"/>
                <a:gd name="f31" fmla="val 93"/>
                <a:gd name="f32" fmla="val 2840"/>
                <a:gd name="f33" fmla="val 147"/>
                <a:gd name="f34" fmla="val 2711"/>
                <a:gd name="f35" fmla="val 198"/>
                <a:gd name="f36" fmla="val 2585"/>
                <a:gd name="f37" fmla="val 253"/>
                <a:gd name="f38" fmla="val 2455"/>
                <a:gd name="f39" fmla="val 311"/>
                <a:gd name="f40" fmla="val 2325"/>
                <a:gd name="f41" fmla="val 642"/>
                <a:gd name="f42" fmla="val 1554"/>
                <a:gd name="f43" fmla="val 751"/>
                <a:gd name="f44" fmla="val 1297"/>
                <a:gd name="f45" fmla="val 860"/>
                <a:gd name="f46" fmla="val 1038"/>
                <a:gd name="f47" fmla="val 970"/>
                <a:gd name="f48" fmla="val 779"/>
                <a:gd name="f49" fmla="val 1076"/>
                <a:gd name="f50" fmla="val 519"/>
                <a:gd name="f51" fmla="val 1181"/>
                <a:gd name="f52" fmla="val 259"/>
                <a:gd name="f53" fmla="*/ f0 1 1281"/>
                <a:gd name="f54" fmla="*/ f1 1 310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81"/>
                <a:gd name="f61" fmla="*/ f58 1 310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81" h="3107">
                  <a:moveTo>
                    <a:pt x="f3" y="f5"/>
                  </a:moveTo>
                  <a:lnTo>
                    <a:pt x="f3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3" y="f5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56;p15"/>
            <p:cNvSpPr/>
            <p:nvPr/>
          </p:nvSpPr>
          <p:spPr>
            <a:xfrm>
              <a:off x="1902518" y="1059679"/>
              <a:ext cx="142061" cy="764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3"/>
                <a:gd name="f4" fmla="val 1035"/>
                <a:gd name="f5" fmla="val 90"/>
                <a:gd name="f6" fmla="val 174"/>
                <a:gd name="f7" fmla="val 185"/>
                <a:gd name="f8" fmla="val 344"/>
                <a:gd name="f9" fmla="val 280"/>
                <a:gd name="f10" fmla="val 512"/>
                <a:gd name="f11" fmla="val 376"/>
                <a:gd name="f12" fmla="val 683"/>
                <a:gd name="f13" fmla="val 475"/>
                <a:gd name="f14" fmla="val 850"/>
                <a:gd name="f15" fmla="val 578"/>
                <a:gd name="f16" fmla="val 1017"/>
                <a:gd name="f17" fmla="val 588"/>
                <a:gd name="f18" fmla="val 1034"/>
                <a:gd name="f19" fmla="val 611"/>
                <a:gd name="f20" fmla="val 830"/>
                <a:gd name="f21" fmla="val 1020"/>
                <a:gd name="f22" fmla="val 1049"/>
                <a:gd name="f23" fmla="val 1004"/>
                <a:gd name="f24" fmla="val 1267"/>
                <a:gd name="f25" fmla="val 983"/>
                <a:gd name="f26" fmla="val 1595"/>
                <a:gd name="f27" fmla="val 952"/>
                <a:gd name="f28" fmla="val 1704"/>
                <a:gd name="f29" fmla="val 942"/>
                <a:gd name="f30" fmla="val 1813"/>
                <a:gd name="f31" fmla="val 928"/>
                <a:gd name="f32" fmla="val 1922"/>
                <a:gd name="f33" fmla="val 922"/>
                <a:gd name="f34" fmla="val 1855"/>
                <a:gd name="f35" fmla="val 915"/>
                <a:gd name="f36" fmla="val 1787"/>
                <a:gd name="f37" fmla="val 914"/>
                <a:gd name="f38" fmla="val 1720"/>
                <a:gd name="f39" fmla="val 1678"/>
                <a:gd name="f40" fmla="val 1636"/>
                <a:gd name="f41" fmla="val 1264"/>
                <a:gd name="f42" fmla="val 1053"/>
                <a:gd name="f43" fmla="val 931"/>
                <a:gd name="f44" fmla="val 844"/>
                <a:gd name="f45" fmla="val 631"/>
                <a:gd name="f46" fmla="val 957"/>
                <a:gd name="f47" fmla="val 532"/>
                <a:gd name="f48" fmla="val 796"/>
                <a:gd name="f49" fmla="val 434"/>
                <a:gd name="f50" fmla="val 639"/>
                <a:gd name="f51" fmla="val 328"/>
                <a:gd name="f52" fmla="val 484"/>
                <a:gd name="f53" fmla="val 222"/>
                <a:gd name="f54" fmla="val 321"/>
                <a:gd name="f55" fmla="val 117"/>
                <a:gd name="f56" fmla="val 160"/>
                <a:gd name="f57" fmla="*/ f0 1 1923"/>
                <a:gd name="f58" fmla="*/ f1 1 1035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1923"/>
                <a:gd name="f65" fmla="*/ f62 1 1035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923" h="1035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9" y="f18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26" y="f35"/>
                  </a:cubicBezTo>
                  <a:lnTo>
                    <a:pt x="f41" y="f33"/>
                  </a:lnTo>
                  <a:cubicBezTo>
                    <a:pt x="f42" y="f43"/>
                    <a:pt x="f44" y="f29"/>
                    <a:pt x="f45" y="f46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2" y="f2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57;p15"/>
            <p:cNvSpPr/>
            <p:nvPr/>
          </p:nvSpPr>
          <p:spPr>
            <a:xfrm>
              <a:off x="1951503" y="977383"/>
              <a:ext cx="111474" cy="74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9"/>
                <a:gd name="f4" fmla="val 1012"/>
                <a:gd name="f5" fmla="val 1"/>
                <a:gd name="f6" fmla="val 54"/>
                <a:gd name="f7" fmla="val 168"/>
                <a:gd name="f8" fmla="val 120"/>
                <a:gd name="f9" fmla="val 332"/>
                <a:gd name="f10" fmla="val 181"/>
                <a:gd name="f11" fmla="val 492"/>
                <a:gd name="f12" fmla="val 246"/>
                <a:gd name="f13" fmla="val 656"/>
                <a:gd name="f14" fmla="val 314"/>
                <a:gd name="f15" fmla="val 817"/>
                <a:gd name="f16" fmla="val 382"/>
                <a:gd name="f17" fmla="val 977"/>
                <a:gd name="f18" fmla="val 396"/>
                <a:gd name="f19" fmla="val 427"/>
                <a:gd name="f20" fmla="val 1001"/>
                <a:gd name="f21" fmla="val 611"/>
                <a:gd name="f22" fmla="val 943"/>
                <a:gd name="f23" fmla="val 791"/>
                <a:gd name="f24" fmla="val 882"/>
                <a:gd name="f25" fmla="val 973"/>
                <a:gd name="f26" fmla="val 1242"/>
                <a:gd name="f27" fmla="val 718"/>
                <a:gd name="f28" fmla="val 1331"/>
                <a:gd name="f29" fmla="val 684"/>
                <a:gd name="f30" fmla="val 1420"/>
                <a:gd name="f31" fmla="val 650"/>
                <a:gd name="f32" fmla="val 1508"/>
                <a:gd name="f33" fmla="val 609"/>
                <a:gd name="f34" fmla="val 1232"/>
                <a:gd name="f35" fmla="val 680"/>
                <a:gd name="f36" fmla="val 952"/>
                <a:gd name="f37" fmla="val 759"/>
                <a:gd name="f38" fmla="val 782"/>
                <a:gd name="f39" fmla="val 810"/>
                <a:gd name="f40" fmla="val 862"/>
                <a:gd name="f41" fmla="val 436"/>
                <a:gd name="f42" fmla="val 915"/>
                <a:gd name="f43" fmla="val 370"/>
                <a:gd name="f44" fmla="val 769"/>
                <a:gd name="f45" fmla="val 305"/>
                <a:gd name="f46" fmla="val 619"/>
                <a:gd name="f47" fmla="val 232"/>
                <a:gd name="f48" fmla="val 472"/>
                <a:gd name="f49" fmla="val 161"/>
                <a:gd name="f50" fmla="val 311"/>
                <a:gd name="f51" fmla="val 82"/>
                <a:gd name="f52" fmla="val 155"/>
                <a:gd name="f53" fmla="*/ f0 1 1509"/>
                <a:gd name="f54" fmla="*/ f1 1 1012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509"/>
                <a:gd name="f61" fmla="*/ f58 1 1012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509" h="1012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1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32" y="f33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cubicBezTo>
                    <a:pt x="f38" y="f39"/>
                    <a:pt x="f33" y="f40"/>
                    <a:pt x="f41" y="f42"/>
                  </a:cubicBezTo>
                  <a:lnTo>
                    <a:pt x="f41" y="f42"/>
                  </a:ln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2" y="f5"/>
                  </a:cubicBezTo>
                  <a:close/>
                </a:path>
              </a:pathLst>
            </a:custGeom>
            <a:solidFill>
              <a:srgbClr val="8C5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158;p15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59;p15"/>
          <p:cNvSpPr txBox="1">
            <a:spLocks noGrp="1"/>
          </p:cNvSpPr>
          <p:nvPr>
            <p:ph type="title"/>
          </p:nvPr>
        </p:nvSpPr>
        <p:spPr>
          <a:xfrm>
            <a:off x="4469001" y="530196"/>
            <a:ext cx="6824798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532452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p16"/>
          <p:cNvSpPr/>
          <p:nvPr/>
        </p:nvSpPr>
        <p:spPr>
          <a:xfrm>
            <a:off x="510235" y="530196"/>
            <a:ext cx="4784003" cy="5797597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62;p16"/>
          <p:cNvSpPr txBox="1">
            <a:spLocks noGrp="1"/>
          </p:cNvSpPr>
          <p:nvPr>
            <p:ph type="subTitle" idx="4294967295"/>
          </p:nvPr>
        </p:nvSpPr>
        <p:spPr>
          <a:xfrm>
            <a:off x="1275203" y="3264929"/>
            <a:ext cx="3154798" cy="763203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" name="Google Shape;163;p16"/>
          <p:cNvSpPr txBox="1">
            <a:spLocks noGrp="1"/>
          </p:cNvSpPr>
          <p:nvPr>
            <p:ph type="title"/>
          </p:nvPr>
        </p:nvSpPr>
        <p:spPr>
          <a:xfrm>
            <a:off x="1275203" y="2489335"/>
            <a:ext cx="3254002" cy="788002"/>
          </a:xfrm>
        </p:spPr>
        <p:txBody>
          <a:bodyPr anchor="b"/>
          <a:lstStyle>
            <a:lvl1pPr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691992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358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25B77359-2137-4664-90CD-871F4F434982}" type="datetime1">
              <a:rPr lang="en-US"/>
              <a:pPr lvl="0"/>
              <a:t>9/20/2022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D661BAA7-0EE0-41EC-A796-4E029A0261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03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688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77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3"/>
          <p:cNvSpPr/>
          <p:nvPr/>
        </p:nvSpPr>
        <p:spPr>
          <a:xfrm>
            <a:off x="6275600" y="530196"/>
            <a:ext cx="5916396" cy="49044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5;p3"/>
          <p:cNvSpPr/>
          <p:nvPr/>
        </p:nvSpPr>
        <p:spPr>
          <a:xfrm>
            <a:off x="510235" y="530196"/>
            <a:ext cx="1543598" cy="49044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6;p3"/>
          <p:cNvSpPr/>
          <p:nvPr/>
        </p:nvSpPr>
        <p:spPr>
          <a:xfrm>
            <a:off x="137" y="5902003"/>
            <a:ext cx="12191996" cy="9559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7;p3"/>
          <p:cNvSpPr txBox="1">
            <a:spLocks noGrp="1"/>
          </p:cNvSpPr>
          <p:nvPr>
            <p:ph type="title"/>
          </p:nvPr>
        </p:nvSpPr>
        <p:spPr>
          <a:xfrm>
            <a:off x="7747729" y="847731"/>
            <a:ext cx="3935202" cy="770400"/>
          </a:xfrm>
        </p:spPr>
        <p:txBody>
          <a:bodyPr anchor="b"/>
          <a:lstStyle>
            <a:lvl1pPr>
              <a:defRPr sz="18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" name="Google Shape;18;p3"/>
          <p:cNvSpPr txBox="1">
            <a:spLocks noGrp="1"/>
          </p:cNvSpPr>
          <p:nvPr>
            <p:ph type="subTitle" idx="4294967295"/>
          </p:nvPr>
        </p:nvSpPr>
        <p:spPr>
          <a:xfrm>
            <a:off x="7747729" y="1375330"/>
            <a:ext cx="4900397" cy="413601"/>
          </a:xfrm>
        </p:spPr>
        <p:txBody>
          <a:bodyPr/>
          <a:lstStyle>
            <a:lvl1pPr>
              <a:lnSpc>
                <a:spcPct val="100000"/>
              </a:lnSpc>
              <a:buNone/>
              <a:defRPr sz="1467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7" name="Google Shape;19;p3"/>
          <p:cNvSpPr txBox="1">
            <a:spLocks noGrp="1"/>
          </p:cNvSpPr>
          <p:nvPr>
            <p:ph type="title" idx="4294967295"/>
          </p:nvPr>
        </p:nvSpPr>
        <p:spPr>
          <a:xfrm>
            <a:off x="5485650" y="850684"/>
            <a:ext cx="2338404" cy="770400"/>
          </a:xfrm>
        </p:spPr>
        <p:txBody>
          <a:bodyPr anchor="ctr"/>
          <a:lstStyle>
            <a:lvl1pPr algn="r">
              <a:defRPr lang="en-US" sz="4800" b="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8" name="Google Shape;20;p3"/>
          <p:cNvSpPr txBox="1">
            <a:spLocks noGrp="1"/>
          </p:cNvSpPr>
          <p:nvPr>
            <p:ph type="title" idx="4294967295"/>
          </p:nvPr>
        </p:nvSpPr>
        <p:spPr>
          <a:xfrm>
            <a:off x="709967" y="2351599"/>
            <a:ext cx="4587599" cy="1261597"/>
          </a:xfrm>
        </p:spPr>
        <p:txBody>
          <a:bodyPr anchor="ctr"/>
          <a:lstStyle>
            <a:lvl1pPr>
              <a:defRPr sz="7333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9" name="Google Shape;21;p3"/>
          <p:cNvSpPr txBox="1">
            <a:spLocks noGrp="1"/>
          </p:cNvSpPr>
          <p:nvPr>
            <p:ph type="sldNum" sz="quarter" idx="8"/>
          </p:nvPr>
        </p:nvSpPr>
        <p:spPr>
          <a:xfrm>
            <a:off x="11409041" y="4182273"/>
            <a:ext cx="731602" cy="52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F4F2F2"/>
                </a:solidFill>
                <a:uFillTx/>
                <a:latin typeface="Barlow Semi Condensed"/>
                <a:ea typeface="Barlow Semi Condensed"/>
                <a:cs typeface="Barlow Semi Condensed"/>
              </a:defRPr>
            </a:lvl1pPr>
          </a:lstStyle>
          <a:p>
            <a:pPr lvl="0"/>
            <a:fld id="{D9F145C4-01E2-4B63-B8DA-1C6D8D16CA3C}" type="slidenum">
              <a:t>‹#›</a:t>
            </a:fld>
            <a:endParaRPr lang="en-US"/>
          </a:p>
        </p:txBody>
      </p:sp>
      <p:sp>
        <p:nvSpPr>
          <p:cNvPr id="10" name="Google Shape;22;p3"/>
          <p:cNvSpPr txBox="1">
            <a:spLocks noGrp="1"/>
          </p:cNvSpPr>
          <p:nvPr>
            <p:ph type="title" idx="4294967295"/>
          </p:nvPr>
        </p:nvSpPr>
        <p:spPr>
          <a:xfrm>
            <a:off x="7747729" y="1676497"/>
            <a:ext cx="3935202" cy="770400"/>
          </a:xfrm>
        </p:spPr>
        <p:txBody>
          <a:bodyPr anchor="b"/>
          <a:lstStyle>
            <a:lvl1pPr>
              <a:defRPr sz="18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" name="Google Shape;23;p3"/>
          <p:cNvSpPr txBox="1">
            <a:spLocks noGrp="1"/>
          </p:cNvSpPr>
          <p:nvPr>
            <p:ph type="subTitle" idx="4294967295"/>
          </p:nvPr>
        </p:nvSpPr>
        <p:spPr>
          <a:xfrm>
            <a:off x="7747729" y="2204097"/>
            <a:ext cx="4900397" cy="413601"/>
          </a:xfrm>
        </p:spPr>
        <p:txBody>
          <a:bodyPr/>
          <a:lstStyle>
            <a:lvl1pPr>
              <a:lnSpc>
                <a:spcPct val="100000"/>
              </a:lnSpc>
              <a:buNone/>
              <a:defRPr sz="1467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24;p3"/>
          <p:cNvSpPr txBox="1">
            <a:spLocks noGrp="1"/>
          </p:cNvSpPr>
          <p:nvPr>
            <p:ph type="title" idx="4294967295"/>
          </p:nvPr>
        </p:nvSpPr>
        <p:spPr>
          <a:xfrm>
            <a:off x="5485650" y="1679451"/>
            <a:ext cx="2338404" cy="770400"/>
          </a:xfrm>
        </p:spPr>
        <p:txBody>
          <a:bodyPr anchor="ctr"/>
          <a:lstStyle>
            <a:lvl1pPr algn="r">
              <a:defRPr lang="en-US" sz="4800" b="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3" name="Google Shape;25;p3"/>
          <p:cNvSpPr txBox="1">
            <a:spLocks noGrp="1"/>
          </p:cNvSpPr>
          <p:nvPr>
            <p:ph type="title" idx="4294967295"/>
          </p:nvPr>
        </p:nvSpPr>
        <p:spPr>
          <a:xfrm>
            <a:off x="7747729" y="2510329"/>
            <a:ext cx="3935202" cy="770400"/>
          </a:xfrm>
        </p:spPr>
        <p:txBody>
          <a:bodyPr anchor="b"/>
          <a:lstStyle>
            <a:lvl1pPr>
              <a:defRPr sz="18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" name="Google Shape;26;p3"/>
          <p:cNvSpPr txBox="1">
            <a:spLocks noGrp="1"/>
          </p:cNvSpPr>
          <p:nvPr>
            <p:ph type="subTitle" idx="4294967295"/>
          </p:nvPr>
        </p:nvSpPr>
        <p:spPr>
          <a:xfrm>
            <a:off x="7747729" y="3037929"/>
            <a:ext cx="4900397" cy="413601"/>
          </a:xfrm>
        </p:spPr>
        <p:txBody>
          <a:bodyPr/>
          <a:lstStyle>
            <a:lvl1pPr>
              <a:lnSpc>
                <a:spcPct val="100000"/>
              </a:lnSpc>
              <a:buNone/>
              <a:defRPr sz="1467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5" name="Google Shape;27;p3"/>
          <p:cNvSpPr txBox="1">
            <a:spLocks noGrp="1"/>
          </p:cNvSpPr>
          <p:nvPr>
            <p:ph type="title" idx="4294967295"/>
          </p:nvPr>
        </p:nvSpPr>
        <p:spPr>
          <a:xfrm>
            <a:off x="5485650" y="2513283"/>
            <a:ext cx="2338404" cy="770400"/>
          </a:xfrm>
        </p:spPr>
        <p:txBody>
          <a:bodyPr anchor="ctr"/>
          <a:lstStyle>
            <a:lvl1pPr algn="r">
              <a:defRPr lang="en-US" sz="4800" b="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6" name="Google Shape;28;p3"/>
          <p:cNvSpPr txBox="1">
            <a:spLocks noGrp="1"/>
          </p:cNvSpPr>
          <p:nvPr>
            <p:ph type="title" idx="4294967295"/>
          </p:nvPr>
        </p:nvSpPr>
        <p:spPr>
          <a:xfrm>
            <a:off x="7747729" y="3344171"/>
            <a:ext cx="3935202" cy="770400"/>
          </a:xfrm>
        </p:spPr>
        <p:txBody>
          <a:bodyPr anchor="b"/>
          <a:lstStyle>
            <a:lvl1pPr>
              <a:defRPr sz="18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7" name="Google Shape;29;p3"/>
          <p:cNvSpPr txBox="1">
            <a:spLocks noGrp="1"/>
          </p:cNvSpPr>
          <p:nvPr>
            <p:ph type="subTitle" idx="4294967295"/>
          </p:nvPr>
        </p:nvSpPr>
        <p:spPr>
          <a:xfrm>
            <a:off x="7747729" y="3871770"/>
            <a:ext cx="4900397" cy="413601"/>
          </a:xfrm>
        </p:spPr>
        <p:txBody>
          <a:bodyPr/>
          <a:lstStyle>
            <a:lvl1pPr>
              <a:lnSpc>
                <a:spcPct val="100000"/>
              </a:lnSpc>
              <a:buNone/>
              <a:defRPr sz="1467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8" name="Google Shape;30;p3"/>
          <p:cNvSpPr txBox="1">
            <a:spLocks noGrp="1"/>
          </p:cNvSpPr>
          <p:nvPr>
            <p:ph type="title" idx="4294967295"/>
          </p:nvPr>
        </p:nvSpPr>
        <p:spPr>
          <a:xfrm>
            <a:off x="5485650" y="3347115"/>
            <a:ext cx="2338404" cy="770400"/>
          </a:xfrm>
        </p:spPr>
        <p:txBody>
          <a:bodyPr anchor="ctr"/>
          <a:lstStyle>
            <a:lvl1pPr algn="r">
              <a:defRPr lang="en-US" sz="4800" b="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9" name="Google Shape;31;p3"/>
          <p:cNvSpPr txBox="1">
            <a:spLocks noGrp="1"/>
          </p:cNvSpPr>
          <p:nvPr>
            <p:ph type="title" idx="4294967295"/>
          </p:nvPr>
        </p:nvSpPr>
        <p:spPr>
          <a:xfrm>
            <a:off x="7747729" y="4175863"/>
            <a:ext cx="3935202" cy="770400"/>
          </a:xfrm>
        </p:spPr>
        <p:txBody>
          <a:bodyPr anchor="b"/>
          <a:lstStyle>
            <a:lvl1pPr>
              <a:defRPr sz="18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" name="Google Shape;32;p3"/>
          <p:cNvSpPr txBox="1">
            <a:spLocks noGrp="1"/>
          </p:cNvSpPr>
          <p:nvPr>
            <p:ph type="subTitle" idx="4294967295"/>
          </p:nvPr>
        </p:nvSpPr>
        <p:spPr>
          <a:xfrm>
            <a:off x="7747729" y="4703463"/>
            <a:ext cx="4900397" cy="413601"/>
          </a:xfrm>
        </p:spPr>
        <p:txBody>
          <a:bodyPr/>
          <a:lstStyle>
            <a:lvl1pPr>
              <a:lnSpc>
                <a:spcPct val="100000"/>
              </a:lnSpc>
              <a:buNone/>
              <a:defRPr sz="1467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21" name="Google Shape;33;p3"/>
          <p:cNvSpPr txBox="1">
            <a:spLocks noGrp="1"/>
          </p:cNvSpPr>
          <p:nvPr>
            <p:ph type="title" idx="4294967295"/>
          </p:nvPr>
        </p:nvSpPr>
        <p:spPr>
          <a:xfrm>
            <a:off x="5485650" y="4178817"/>
            <a:ext cx="2338404" cy="770400"/>
          </a:xfrm>
        </p:spPr>
        <p:txBody>
          <a:bodyPr anchor="ctr"/>
          <a:lstStyle>
            <a:lvl1pPr algn="r">
              <a:defRPr lang="en-US" sz="4800" b="0"/>
            </a:lvl1pPr>
          </a:lstStyle>
          <a:p>
            <a:pPr lvl="0"/>
            <a:r>
              <a:rPr lang="en-US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21375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;p2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oogle Shape;10;p2"/>
          <p:cNvGrpSpPr/>
          <p:nvPr/>
        </p:nvGrpSpPr>
        <p:grpSpPr>
          <a:xfrm>
            <a:off x="734117" y="550194"/>
            <a:ext cx="10725171" cy="5758589"/>
            <a:chOff x="734117" y="550194"/>
            <a:chExt cx="10725171" cy="5758589"/>
          </a:xfrm>
        </p:grpSpPr>
        <p:sp>
          <p:nvSpPr>
            <p:cNvPr id="4" name="Google Shape;11;p2"/>
            <p:cNvSpPr/>
            <p:nvPr/>
          </p:nvSpPr>
          <p:spPr>
            <a:xfrm>
              <a:off x="734126" y="550194"/>
              <a:ext cx="10724860" cy="57582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5" name="Google Shape;12;p2"/>
            <p:cNvGrpSpPr/>
            <p:nvPr/>
          </p:nvGrpSpPr>
          <p:grpSpPr>
            <a:xfrm>
              <a:off x="734117" y="550450"/>
              <a:ext cx="10725171" cy="5758333"/>
              <a:chOff x="734117" y="550450"/>
              <a:chExt cx="10725171" cy="5758333"/>
            </a:xfrm>
          </p:grpSpPr>
          <p:cxnSp>
            <p:nvCxnSpPr>
              <p:cNvPr id="6" name="Google Shape;13;p2"/>
              <p:cNvCxnSpPr/>
              <p:nvPr/>
            </p:nvCxnSpPr>
            <p:spPr>
              <a:xfrm>
                <a:off x="983144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4;p2"/>
              <p:cNvCxnSpPr/>
              <p:nvPr/>
            </p:nvCxnSpPr>
            <p:spPr>
              <a:xfrm>
                <a:off x="1493836" y="1018925"/>
                <a:ext cx="0" cy="52896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5;p2"/>
              <p:cNvCxnSpPr/>
              <p:nvPr/>
            </p:nvCxnSpPr>
            <p:spPr>
              <a:xfrm>
                <a:off x="2004538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6;p2"/>
              <p:cNvCxnSpPr/>
              <p:nvPr/>
            </p:nvCxnSpPr>
            <p:spPr>
              <a:xfrm>
                <a:off x="2515258" y="989966"/>
                <a:ext cx="0" cy="531881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7;p2"/>
              <p:cNvCxnSpPr/>
              <p:nvPr/>
            </p:nvCxnSpPr>
            <p:spPr>
              <a:xfrm>
                <a:off x="3025932" y="1001560"/>
                <a:ext cx="0" cy="53067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8;p2"/>
              <p:cNvCxnSpPr/>
              <p:nvPr/>
            </p:nvCxnSpPr>
            <p:spPr>
              <a:xfrm>
                <a:off x="3536634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9;p2"/>
              <p:cNvCxnSpPr/>
              <p:nvPr/>
            </p:nvCxnSpPr>
            <p:spPr>
              <a:xfrm>
                <a:off x="4047317" y="1013109"/>
                <a:ext cx="0" cy="529535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20;p2"/>
              <p:cNvCxnSpPr/>
              <p:nvPr/>
            </p:nvCxnSpPr>
            <p:spPr>
              <a:xfrm>
                <a:off x="4558027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21;p2"/>
              <p:cNvCxnSpPr/>
              <p:nvPr/>
            </p:nvCxnSpPr>
            <p:spPr>
              <a:xfrm>
                <a:off x="5068738" y="1013109"/>
                <a:ext cx="0" cy="529535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22;p2"/>
              <p:cNvCxnSpPr/>
              <p:nvPr/>
            </p:nvCxnSpPr>
            <p:spPr>
              <a:xfrm>
                <a:off x="5579421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23;p2"/>
              <p:cNvCxnSpPr/>
              <p:nvPr/>
            </p:nvCxnSpPr>
            <p:spPr>
              <a:xfrm>
                <a:off x="6090123" y="1013109"/>
                <a:ext cx="0" cy="529535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24;p2"/>
              <p:cNvCxnSpPr/>
              <p:nvPr/>
            </p:nvCxnSpPr>
            <p:spPr>
              <a:xfrm>
                <a:off x="6600815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25;p2"/>
              <p:cNvCxnSpPr/>
              <p:nvPr/>
            </p:nvCxnSpPr>
            <p:spPr>
              <a:xfrm>
                <a:off x="7111517" y="1018925"/>
                <a:ext cx="0" cy="52896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26;p2"/>
              <p:cNvCxnSpPr/>
              <p:nvPr/>
            </p:nvCxnSpPr>
            <p:spPr>
              <a:xfrm>
                <a:off x="7622209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27;p2"/>
              <p:cNvCxnSpPr/>
              <p:nvPr/>
            </p:nvCxnSpPr>
            <p:spPr>
              <a:xfrm>
                <a:off x="8132902" y="1018925"/>
                <a:ext cx="0" cy="52896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28;p2"/>
              <p:cNvCxnSpPr/>
              <p:nvPr/>
            </p:nvCxnSpPr>
            <p:spPr>
              <a:xfrm>
                <a:off x="8643603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29;p2"/>
              <p:cNvCxnSpPr/>
              <p:nvPr/>
            </p:nvCxnSpPr>
            <p:spPr>
              <a:xfrm>
                <a:off x="9154314" y="972601"/>
                <a:ext cx="0" cy="533590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30;p2"/>
              <p:cNvCxnSpPr/>
              <p:nvPr/>
            </p:nvCxnSpPr>
            <p:spPr>
              <a:xfrm>
                <a:off x="9664997" y="1018925"/>
                <a:ext cx="0" cy="52896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31;p2"/>
              <p:cNvCxnSpPr/>
              <p:nvPr/>
            </p:nvCxnSpPr>
            <p:spPr>
              <a:xfrm>
                <a:off x="10175699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32;p2"/>
              <p:cNvCxnSpPr/>
              <p:nvPr/>
            </p:nvCxnSpPr>
            <p:spPr>
              <a:xfrm>
                <a:off x="10686382" y="1018925"/>
                <a:ext cx="0" cy="52896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33;p2"/>
              <p:cNvCxnSpPr/>
              <p:nvPr/>
            </p:nvCxnSpPr>
            <p:spPr>
              <a:xfrm>
                <a:off x="11197093" y="550450"/>
                <a:ext cx="0" cy="575796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34;p2"/>
              <p:cNvCxnSpPr/>
              <p:nvPr/>
            </p:nvCxnSpPr>
            <p:spPr>
              <a:xfrm rot="10799991">
                <a:off x="734117" y="1041903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35;p2"/>
              <p:cNvCxnSpPr/>
              <p:nvPr/>
            </p:nvCxnSpPr>
            <p:spPr>
              <a:xfrm rot="10799991">
                <a:off x="734117" y="1552093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36;p2"/>
              <p:cNvCxnSpPr/>
              <p:nvPr/>
            </p:nvCxnSpPr>
            <p:spPr>
              <a:xfrm rot="10799991">
                <a:off x="734117" y="2062292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37;p2"/>
              <p:cNvCxnSpPr/>
              <p:nvPr/>
            </p:nvCxnSpPr>
            <p:spPr>
              <a:xfrm rot="10799991">
                <a:off x="734117" y="2572490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38;p2"/>
              <p:cNvCxnSpPr/>
              <p:nvPr/>
            </p:nvCxnSpPr>
            <p:spPr>
              <a:xfrm rot="10799991">
                <a:off x="734117" y="3082689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39;p2"/>
              <p:cNvCxnSpPr/>
              <p:nvPr/>
            </p:nvCxnSpPr>
            <p:spPr>
              <a:xfrm rot="10799991">
                <a:off x="734117" y="3592887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40;p2"/>
              <p:cNvCxnSpPr/>
              <p:nvPr/>
            </p:nvCxnSpPr>
            <p:spPr>
              <a:xfrm rot="10799991">
                <a:off x="734117" y="4103086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41;p2"/>
              <p:cNvCxnSpPr/>
              <p:nvPr/>
            </p:nvCxnSpPr>
            <p:spPr>
              <a:xfrm rot="10799991">
                <a:off x="734117" y="4613285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42;p2"/>
              <p:cNvCxnSpPr/>
              <p:nvPr/>
            </p:nvCxnSpPr>
            <p:spPr>
              <a:xfrm rot="10799991">
                <a:off x="734117" y="5123474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43;p2"/>
              <p:cNvCxnSpPr/>
              <p:nvPr/>
            </p:nvCxnSpPr>
            <p:spPr>
              <a:xfrm rot="10799991">
                <a:off x="734117" y="5633673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7" name="Google Shape;44;p2"/>
              <p:cNvCxnSpPr/>
              <p:nvPr/>
            </p:nvCxnSpPr>
            <p:spPr>
              <a:xfrm rot="10799991">
                <a:off x="734117" y="6143871"/>
                <a:ext cx="1072517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8" name="Google Shape;45;p2"/>
          <p:cNvSpPr txBox="1">
            <a:spLocks noGrp="1"/>
          </p:cNvSpPr>
          <p:nvPr>
            <p:ph type="ctrTitle"/>
          </p:nvPr>
        </p:nvSpPr>
        <p:spPr>
          <a:xfrm>
            <a:off x="2636297" y="2224003"/>
            <a:ext cx="6920800" cy="2120804"/>
          </a:xfrm>
        </p:spPr>
        <p:txBody>
          <a:bodyPr anchor="ctr" anchorCtr="1"/>
          <a:lstStyle>
            <a:lvl1pPr algn="ctr">
              <a:lnSpc>
                <a:spcPct val="90000"/>
              </a:lnSpc>
              <a:defRPr sz="41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9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3190954" y="4549204"/>
            <a:ext cx="5811999" cy="5459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pic>
        <p:nvPicPr>
          <p:cNvPr id="40" name="Google Shape;47;p2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23075" r="88584" b="62117"/>
          <a:stretch>
            <a:fillRect/>
          </a:stretch>
        </p:blipFill>
        <p:spPr>
          <a:xfrm>
            <a:off x="8402430" y="5856530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48;p2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9958" t="40088" r="80549" b="45104"/>
          <a:stretch>
            <a:fillRect/>
          </a:stretch>
        </p:blipFill>
        <p:spPr>
          <a:xfrm>
            <a:off x="1028233" y="2877635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49;p2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23075" r="88584" b="62117"/>
          <a:stretch>
            <a:fillRect/>
          </a:stretch>
        </p:blipFill>
        <p:spPr>
          <a:xfrm>
            <a:off x="2842138" y="12376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50;p2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8584" t="31186" b="55558"/>
          <a:stretch>
            <a:fillRect/>
          </a:stretch>
        </p:blipFill>
        <p:spPr>
          <a:xfrm>
            <a:off x="10945532" y="2701594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8753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2;p3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53;p3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54;p3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55;p3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56;p3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57;p3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58;p3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59;p3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60;p3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61;p3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62;p3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63;p3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64;p3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65;p3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66;p3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67;p3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68;p3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69;p3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70;p3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71;p3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72;p3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73;p3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74;p3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75;p3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76;p3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77;p3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78;p3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79;p3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80;p3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81;p3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82;p3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83;p3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84;p3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85;p3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86;p3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87;p3"/>
          <p:cNvSpPr txBox="1">
            <a:spLocks noGrp="1"/>
          </p:cNvSpPr>
          <p:nvPr>
            <p:ph type="title"/>
          </p:nvPr>
        </p:nvSpPr>
        <p:spPr>
          <a:xfrm>
            <a:off x="2230797" y="3146230"/>
            <a:ext cx="7731599" cy="1122398"/>
          </a:xfrm>
        </p:spPr>
        <p:txBody>
          <a:bodyPr anchor="ctr" anchorCtr="1"/>
          <a:lstStyle>
            <a:lvl1pPr algn="ctr">
              <a:defRPr sz="480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88;p3"/>
          <p:cNvSpPr txBox="1">
            <a:spLocks noGrp="1"/>
          </p:cNvSpPr>
          <p:nvPr>
            <p:ph type="title" idx="4294967295"/>
          </p:nvPr>
        </p:nvSpPr>
        <p:spPr>
          <a:xfrm>
            <a:off x="4990246" y="2023832"/>
            <a:ext cx="2212802" cy="1122398"/>
          </a:xfrm>
        </p:spPr>
        <p:txBody>
          <a:bodyPr anchor="ctr" anchorCtr="1"/>
          <a:lstStyle>
            <a:lvl1pPr algn="ctr">
              <a:defRPr lang="en-US" sz="8000" b="1">
                <a:solidFill>
                  <a:srgbClr val="EB9B2E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9" name="Google Shape;89;p3"/>
          <p:cNvSpPr txBox="1">
            <a:spLocks noGrp="1"/>
          </p:cNvSpPr>
          <p:nvPr>
            <p:ph type="subTitle" idx="4294967295"/>
          </p:nvPr>
        </p:nvSpPr>
        <p:spPr>
          <a:xfrm>
            <a:off x="3189847" y="4268629"/>
            <a:ext cx="5813599" cy="566397"/>
          </a:xfrm>
        </p:spPr>
        <p:txBody>
          <a:bodyPr/>
          <a:lstStyle>
            <a:lvl1pPr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pic>
        <p:nvPicPr>
          <p:cNvPr id="40" name="Google Shape;90;p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8611864" y="1036170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91;p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10449232" y="3300700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92;p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8654631" y="1825700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93;p3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8960699" y="2882197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94;p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821734" y="3336270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95;p3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583064" y="3232632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Google Shape;96;p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2781065" y="562539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Google Shape;97;p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022762" y="3546829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46101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;p4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100;p4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101;p4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102;p4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103;p4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04;p4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05;p4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06;p4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07;p4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08;p4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09;p4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110;p4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111;p4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112;p4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113;p4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114;p4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115;p4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116;p4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117;p4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118;p4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119;p4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120;p4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121;p4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122;p4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123;p4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124;p4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125;p4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126;p4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127;p4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128;p4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129;p4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130;p4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131;p4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132;p4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133;p4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134;p4"/>
          <p:cNvSpPr txBox="1">
            <a:spLocks noGrp="1"/>
          </p:cNvSpPr>
          <p:nvPr>
            <p:ph type="body" idx="1"/>
          </p:nvPr>
        </p:nvSpPr>
        <p:spPr>
          <a:xfrm>
            <a:off x="960001" y="1536630"/>
            <a:ext cx="10272003" cy="4555202"/>
          </a:xfrm>
        </p:spPr>
        <p:txBody>
          <a:bodyPr/>
          <a:lstStyle>
            <a:lvl1pPr marL="609584" indent="-423321">
              <a:buClr>
                <a:srgbClr val="434343"/>
              </a:buClr>
              <a:defRPr>
                <a:solidFill>
                  <a:srgbClr val="434343"/>
                </a:solidFill>
              </a:defRPr>
            </a:lvl1pPr>
          </a:lstStyle>
          <a:p>
            <a:pPr lvl="0"/>
            <a:r>
              <a:rPr lang="zh-TW"/>
              <a:t>編輯母片文字樣式</a:t>
            </a:r>
          </a:p>
        </p:txBody>
      </p:sp>
      <p:sp>
        <p:nvSpPr>
          <p:cNvPr id="38" name="Google Shape;135;p4"/>
          <p:cNvSpPr txBox="1">
            <a:spLocks noGrp="1"/>
          </p:cNvSpPr>
          <p:nvPr>
            <p:ph type="title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37071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7;p5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138;p5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139;p5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140;p5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141;p5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42;p5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43;p5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44;p5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45;p5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46;p5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47;p5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148;p5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149;p5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150;p5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151;p5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152;p5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153;p5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154;p5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155;p5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156;p5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157;p5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158;p5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159;p5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160;p5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161;p5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162;p5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163;p5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164;p5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165;p5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166;p5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167;p5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168;p5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169;p5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170;p5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171;p5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172;p5"/>
          <p:cNvSpPr txBox="1">
            <a:spLocks noGrp="1"/>
          </p:cNvSpPr>
          <p:nvPr>
            <p:ph type="subTitle" idx="4294967295"/>
          </p:nvPr>
        </p:nvSpPr>
        <p:spPr>
          <a:xfrm>
            <a:off x="2043171" y="4296070"/>
            <a:ext cx="3232403" cy="700000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 b="1">
                <a:solidFill>
                  <a:srgbClr val="4FBED2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8" name="Google Shape;173;p5"/>
          <p:cNvSpPr txBox="1">
            <a:spLocks noGrp="1"/>
          </p:cNvSpPr>
          <p:nvPr>
            <p:ph type="subTitle" idx="4294967295"/>
          </p:nvPr>
        </p:nvSpPr>
        <p:spPr>
          <a:xfrm>
            <a:off x="6916411" y="4296070"/>
            <a:ext cx="3232403" cy="700000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 b="1">
                <a:solidFill>
                  <a:srgbClr val="4FBED2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9" name="Google Shape;174;p5"/>
          <p:cNvSpPr txBox="1">
            <a:spLocks noGrp="1"/>
          </p:cNvSpPr>
          <p:nvPr>
            <p:ph type="subTitle" idx="4294967295"/>
          </p:nvPr>
        </p:nvSpPr>
        <p:spPr>
          <a:xfrm>
            <a:off x="2043171" y="4893676"/>
            <a:ext cx="3232403" cy="7635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0" name="Google Shape;175;p5"/>
          <p:cNvSpPr txBox="1">
            <a:spLocks noGrp="1"/>
          </p:cNvSpPr>
          <p:nvPr>
            <p:ph type="subTitle" idx="4294967295"/>
          </p:nvPr>
        </p:nvSpPr>
        <p:spPr>
          <a:xfrm>
            <a:off x="6916411" y="4893676"/>
            <a:ext cx="3232403" cy="7635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1" name="Google Shape;176;p5"/>
          <p:cNvSpPr txBox="1">
            <a:spLocks noGrp="1"/>
          </p:cNvSpPr>
          <p:nvPr>
            <p:ph type="title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42" name="Google Shape;177;p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178;p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179;p5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180;p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Google Shape;181;p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Google Shape;182;p5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50832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4;p6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185;p6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186;p6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187;p6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188;p6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89;p6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90;p6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91;p6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92;p6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93;p6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94;p6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195;p6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196;p6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197;p6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198;p6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199;p6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200;p6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201;p6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202;p6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203;p6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204;p6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205;p6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206;p6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207;p6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208;p6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209;p6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210;p6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211;p6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212;p6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213;p6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214;p6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215;p6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216;p6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217;p6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218;p6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219;p6"/>
          <p:cNvSpPr txBox="1">
            <a:spLocks noGrp="1"/>
          </p:cNvSpPr>
          <p:nvPr>
            <p:ph type="title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38" name="Google Shape;220;p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Google Shape;221;p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222;p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223;p6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224;p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225;p6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226;p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227;p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Google Shape;228;p6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Google Shape;229;p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8" name="Google Shape;230;p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9" name="Google Shape;231;p6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09968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3;p7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234;p7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235;p7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236;p7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237;p7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238;p7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239;p7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240;p7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241;p7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242;p7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243;p7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244;p7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245;p7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246;p7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247;p7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248;p7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249;p7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250;p7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251;p7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252;p7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253;p7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254;p7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255;p7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256;p7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257;p7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258;p7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259;p7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260;p7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261;p7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262;p7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263;p7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264;p7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265;p7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266;p7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267;p7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268;p7"/>
          <p:cNvSpPr txBox="1">
            <a:spLocks noGrp="1"/>
          </p:cNvSpPr>
          <p:nvPr>
            <p:ph type="title"/>
          </p:nvPr>
        </p:nvSpPr>
        <p:spPr>
          <a:xfrm>
            <a:off x="953463" y="1054998"/>
            <a:ext cx="5034000" cy="161480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269;p7"/>
          <p:cNvSpPr txBox="1">
            <a:spLocks noGrp="1"/>
          </p:cNvSpPr>
          <p:nvPr>
            <p:ph type="body" idx="4294967295"/>
          </p:nvPr>
        </p:nvSpPr>
        <p:spPr>
          <a:xfrm>
            <a:off x="953463" y="2669801"/>
            <a:ext cx="4653601" cy="3133200"/>
          </a:xfrm>
        </p:spPr>
        <p:txBody>
          <a:bodyPr/>
          <a:lstStyle>
            <a:lvl1pPr marL="609584" indent="-423321">
              <a:buClr>
                <a:srgbClr val="434343"/>
              </a:buClr>
              <a:defRPr>
                <a:solidFill>
                  <a:srgbClr val="434343"/>
                </a:solidFill>
              </a:defRPr>
            </a:lvl1pPr>
          </a:lstStyle>
          <a:p>
            <a:pPr lvl="0"/>
            <a:r>
              <a:rPr lang="zh-TW"/>
              <a:t>編輯母片文字樣式</a:t>
            </a:r>
          </a:p>
        </p:txBody>
      </p:sp>
      <p:pic>
        <p:nvPicPr>
          <p:cNvPr id="39" name="Google Shape;270;p7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271;p7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272;p7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273;p7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274;p7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275;p7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46618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77;p8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278;p8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279;p8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280;p8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281;p8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282;p8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283;p8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284;p8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285;p8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286;p8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287;p8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288;p8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289;p8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290;p8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291;p8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292;p8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293;p8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294;p8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295;p8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296;p8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297;p8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298;p8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299;p8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300;p8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301;p8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302;p8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303;p8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304;p8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305;p8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306;p8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307;p8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308;p8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309;p8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310;p8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311;p8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312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396" cy="3372398"/>
          </a:xfrm>
        </p:spPr>
        <p:txBody>
          <a:bodyPr anchor="ctr" anchorCtr="1"/>
          <a:lstStyle>
            <a:lvl1pPr algn="ctr">
              <a:defRPr sz="101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38" name="Google Shape;313;p8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0025801" y="129056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Google Shape;314;p8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1536905" y="5252295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315;p8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0660696" y="1531098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316;p8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772034" y="4601068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317;p8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2326763" y="5368369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318;p8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0107430" y="2105204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23152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0;p9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321;p9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322;p9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323;p9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324;p9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325;p9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326;p9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327;p9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328;p9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329;p9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330;p9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331;p9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332;p9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333;p9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334;p9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335;p9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336;p9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337;p9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338;p9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339;p9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340;p9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341;p9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342;p9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343;p9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344;p9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345;p9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346;p9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347;p9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348;p9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349;p9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350;p9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351;p9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352;p9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353;p9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354;p9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355;p9"/>
          <p:cNvSpPr txBox="1">
            <a:spLocks noGrp="1"/>
          </p:cNvSpPr>
          <p:nvPr>
            <p:ph type="title"/>
          </p:nvPr>
        </p:nvSpPr>
        <p:spPr>
          <a:xfrm>
            <a:off x="2988597" y="2280568"/>
            <a:ext cx="6214801" cy="1122398"/>
          </a:xfrm>
        </p:spPr>
        <p:txBody>
          <a:bodyPr anchor="ctr" anchorCtr="1"/>
          <a:lstStyle>
            <a:lvl1pPr algn="ctr">
              <a:defRPr sz="8666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356;p9"/>
          <p:cNvSpPr txBox="1">
            <a:spLocks noGrp="1"/>
          </p:cNvSpPr>
          <p:nvPr>
            <p:ph type="subTitle" idx="4294967295"/>
          </p:nvPr>
        </p:nvSpPr>
        <p:spPr>
          <a:xfrm>
            <a:off x="2988597" y="3555013"/>
            <a:ext cx="6214801" cy="10223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pic>
        <p:nvPicPr>
          <p:cNvPr id="39" name="Google Shape;357;p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993065" y="5614900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358;p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228203" y="4963664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359;p9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782933" y="573096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360;p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0779770" y="1163464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361;p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0050435" y="1349837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362;p9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0758702" y="1996830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49224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4;p10"/>
          <p:cNvSpPr txBox="1">
            <a:spLocks noGrp="1"/>
          </p:cNvSpPr>
          <p:nvPr>
            <p:ph type="title"/>
          </p:nvPr>
        </p:nvSpPr>
        <p:spPr>
          <a:xfrm>
            <a:off x="960001" y="1317065"/>
            <a:ext cx="6343201" cy="763597"/>
          </a:xfrm>
        </p:spPr>
        <p:txBody>
          <a:bodyPr anchor="ctr" anchorCtr="1"/>
          <a:lstStyle>
            <a:lvl1pPr algn="ctr">
              <a:defRPr sz="3333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3" name="Google Shape;365;p10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557668" y="374236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oogle Shape;366;p10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183702" y="6255136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oogle Shape;367;p10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472071" y="12502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oogle Shape;368;p10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418831" y="5603900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oogle Shape;369;p10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973570" y="6371200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oogle Shape;370;p10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0881533" y="82647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91373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72;p11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373;p11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374;p11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375;p11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376;p11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377;p11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378;p11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379;p11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380;p11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381;p11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382;p11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383;p11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384;p11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385;p11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386;p11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387;p11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388;p11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389;p11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390;p11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391;p11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392;p11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393;p11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394;p11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395;p11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396;p11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397;p11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398;p11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399;p11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400;p11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401;p11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402;p11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403;p11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404;p11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405;p11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406;p11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407;p11"/>
          <p:cNvSpPr txBox="1">
            <a:spLocks noGrp="1"/>
          </p:cNvSpPr>
          <p:nvPr>
            <p:ph type="title"/>
          </p:nvPr>
        </p:nvSpPr>
        <p:spPr>
          <a:xfrm>
            <a:off x="1712652" y="2096801"/>
            <a:ext cx="8767998" cy="2014798"/>
          </a:xfrm>
        </p:spPr>
        <p:txBody>
          <a:bodyPr anchor="b" anchorCtr="1"/>
          <a:lstStyle>
            <a:lvl1pPr algn="ctr">
              <a:defRPr lang="en-US" sz="12800" b="1">
                <a:solidFill>
                  <a:srgbClr val="FD9889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8" name="Google Shape;408;p11"/>
          <p:cNvSpPr txBox="1">
            <a:spLocks noGrp="1"/>
          </p:cNvSpPr>
          <p:nvPr>
            <p:ph type="subTitle" idx="4294967295"/>
          </p:nvPr>
        </p:nvSpPr>
        <p:spPr>
          <a:xfrm>
            <a:off x="1712652" y="4111663"/>
            <a:ext cx="8767998" cy="6504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pic>
        <p:nvPicPr>
          <p:cNvPr id="39" name="Google Shape;409;p11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0068101" y="1777401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410;p11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1279565" y="4422468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411;p11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9279130" y="1685732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412;p11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514703" y="3771232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413;p11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2069433" y="4538532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414;p11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0327471" y="2584697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0397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;p4"/>
          <p:cNvSpPr/>
          <p:nvPr/>
        </p:nvSpPr>
        <p:spPr>
          <a:xfrm>
            <a:off x="510235" y="530196"/>
            <a:ext cx="1543598" cy="49044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6;p4"/>
          <p:cNvSpPr/>
          <p:nvPr/>
        </p:nvSpPr>
        <p:spPr>
          <a:xfrm>
            <a:off x="137" y="5903421"/>
            <a:ext cx="12191996" cy="9559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37;p4"/>
          <p:cNvSpPr txBox="1">
            <a:spLocks noGrp="1"/>
          </p:cNvSpPr>
          <p:nvPr>
            <p:ph type="title"/>
          </p:nvPr>
        </p:nvSpPr>
        <p:spPr>
          <a:xfrm>
            <a:off x="709967" y="3044229"/>
            <a:ext cx="6824798" cy="1261597"/>
          </a:xfrm>
        </p:spPr>
        <p:txBody>
          <a:bodyPr/>
          <a:lstStyle>
            <a:lvl1pPr>
              <a:defRPr sz="6667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" name="Google Shape;38;p4"/>
          <p:cNvSpPr txBox="1">
            <a:spLocks noGrp="1"/>
          </p:cNvSpPr>
          <p:nvPr>
            <p:ph type="title" idx="4294967295"/>
          </p:nvPr>
        </p:nvSpPr>
        <p:spPr>
          <a:xfrm>
            <a:off x="709958" y="2037767"/>
            <a:ext cx="3556001" cy="770400"/>
          </a:xfrm>
        </p:spPr>
        <p:txBody>
          <a:bodyPr anchor="ctr"/>
          <a:lstStyle>
            <a:lvl1pPr>
              <a:defRPr lang="en-US" sz="9600" b="0"/>
            </a:lvl1pPr>
          </a:lstStyle>
          <a:p>
            <a:pPr lvl="0"/>
            <a:r>
              <a:rPr lang="en-US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06966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641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17;p13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418;p13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419;p13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420;p13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421;p13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422;p13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423;p13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424;p13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425;p13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426;p13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427;p13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428;p13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429;p13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430;p13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431;p13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432;p13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433;p13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434;p13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435;p13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436;p13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437;p13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438;p13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439;p13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440;p13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441;p13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442;p13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443;p13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444;p13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445;p13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446;p13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447;p13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448;p13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449;p13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450;p13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451;p13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452;p13"/>
          <p:cNvSpPr txBox="1">
            <a:spLocks noGrp="1"/>
          </p:cNvSpPr>
          <p:nvPr>
            <p:ph type="title"/>
          </p:nvPr>
        </p:nvSpPr>
        <p:spPr>
          <a:xfrm>
            <a:off x="2258833" y="1960464"/>
            <a:ext cx="4095597" cy="951195"/>
          </a:xfrm>
        </p:spPr>
        <p:txBody>
          <a:bodyPr anchor="ctr"/>
          <a:lstStyle>
            <a:lvl1pPr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453;p13"/>
          <p:cNvSpPr txBox="1">
            <a:spLocks noGrp="1"/>
          </p:cNvSpPr>
          <p:nvPr>
            <p:ph type="title" idx="4294967295"/>
          </p:nvPr>
        </p:nvSpPr>
        <p:spPr>
          <a:xfrm>
            <a:off x="986957" y="1897663"/>
            <a:ext cx="1271601" cy="1076797"/>
          </a:xfrm>
        </p:spPr>
        <p:txBody>
          <a:bodyPr anchor="ctr" anchorCtr="1"/>
          <a:lstStyle>
            <a:lvl1pPr algn="ctr">
              <a:defRPr lang="en-US" sz="5333" b="1">
                <a:solidFill>
                  <a:srgbClr val="EB9B2E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9" name="Google Shape;454;p13"/>
          <p:cNvSpPr txBox="1">
            <a:spLocks noGrp="1"/>
          </p:cNvSpPr>
          <p:nvPr>
            <p:ph type="subTitle" idx="4294967295"/>
          </p:nvPr>
        </p:nvSpPr>
        <p:spPr>
          <a:xfrm>
            <a:off x="2258833" y="2967895"/>
            <a:ext cx="3115196" cy="6463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0" name="Google Shape;455;p13"/>
          <p:cNvSpPr txBox="1">
            <a:spLocks noGrp="1"/>
          </p:cNvSpPr>
          <p:nvPr>
            <p:ph type="title" idx="4294967295"/>
          </p:nvPr>
        </p:nvSpPr>
        <p:spPr>
          <a:xfrm>
            <a:off x="7647703" y="1960464"/>
            <a:ext cx="3277602" cy="951195"/>
          </a:xfrm>
        </p:spPr>
        <p:txBody>
          <a:bodyPr anchor="ctr"/>
          <a:lstStyle>
            <a:lvl1pPr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1" name="Google Shape;456;p13"/>
          <p:cNvSpPr txBox="1">
            <a:spLocks noGrp="1"/>
          </p:cNvSpPr>
          <p:nvPr>
            <p:ph type="title" idx="4294967295"/>
          </p:nvPr>
        </p:nvSpPr>
        <p:spPr>
          <a:xfrm>
            <a:off x="6367707" y="1897663"/>
            <a:ext cx="1280004" cy="1076797"/>
          </a:xfrm>
        </p:spPr>
        <p:txBody>
          <a:bodyPr anchor="ctr" anchorCtr="1"/>
          <a:lstStyle>
            <a:lvl1pPr algn="ctr">
              <a:defRPr lang="en-US" sz="5333" b="1">
                <a:solidFill>
                  <a:srgbClr val="EB9B2E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42" name="Google Shape;457;p13"/>
          <p:cNvSpPr txBox="1">
            <a:spLocks noGrp="1"/>
          </p:cNvSpPr>
          <p:nvPr>
            <p:ph type="subTitle" idx="4294967295"/>
          </p:nvPr>
        </p:nvSpPr>
        <p:spPr>
          <a:xfrm>
            <a:off x="7647703" y="2967895"/>
            <a:ext cx="3115196" cy="6463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3" name="Google Shape;458;p13"/>
          <p:cNvSpPr txBox="1">
            <a:spLocks noGrp="1"/>
          </p:cNvSpPr>
          <p:nvPr>
            <p:ph type="title" idx="4294967295"/>
          </p:nvPr>
        </p:nvSpPr>
        <p:spPr>
          <a:xfrm>
            <a:off x="2252395" y="4020095"/>
            <a:ext cx="4095597" cy="951195"/>
          </a:xfrm>
        </p:spPr>
        <p:txBody>
          <a:bodyPr anchor="ctr"/>
          <a:lstStyle>
            <a:lvl1pPr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4" name="Google Shape;459;p13"/>
          <p:cNvSpPr txBox="1">
            <a:spLocks noGrp="1"/>
          </p:cNvSpPr>
          <p:nvPr>
            <p:ph type="title" idx="4294967295"/>
          </p:nvPr>
        </p:nvSpPr>
        <p:spPr>
          <a:xfrm>
            <a:off x="978700" y="3957367"/>
            <a:ext cx="1271601" cy="1076797"/>
          </a:xfrm>
        </p:spPr>
        <p:txBody>
          <a:bodyPr anchor="ctr" anchorCtr="1"/>
          <a:lstStyle>
            <a:lvl1pPr algn="ctr">
              <a:defRPr lang="en-US" sz="5333" b="1">
                <a:solidFill>
                  <a:srgbClr val="EB9B2E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45" name="Google Shape;460;p13"/>
          <p:cNvSpPr txBox="1">
            <a:spLocks noGrp="1"/>
          </p:cNvSpPr>
          <p:nvPr>
            <p:ph type="subTitle" idx="4294967295"/>
          </p:nvPr>
        </p:nvSpPr>
        <p:spPr>
          <a:xfrm>
            <a:off x="2252395" y="5027499"/>
            <a:ext cx="3115196" cy="6463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6" name="Google Shape;461;p13"/>
          <p:cNvSpPr txBox="1">
            <a:spLocks noGrp="1"/>
          </p:cNvSpPr>
          <p:nvPr>
            <p:ph type="title" idx="4294967295"/>
          </p:nvPr>
        </p:nvSpPr>
        <p:spPr>
          <a:xfrm>
            <a:off x="7641265" y="4020095"/>
            <a:ext cx="3284003" cy="951195"/>
          </a:xfrm>
        </p:spPr>
        <p:txBody>
          <a:bodyPr anchor="ctr"/>
          <a:lstStyle>
            <a:lvl1pPr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7" name="Google Shape;462;p13"/>
          <p:cNvSpPr txBox="1">
            <a:spLocks noGrp="1"/>
          </p:cNvSpPr>
          <p:nvPr>
            <p:ph type="title" idx="4294967295"/>
          </p:nvPr>
        </p:nvSpPr>
        <p:spPr>
          <a:xfrm>
            <a:off x="6359395" y="3957367"/>
            <a:ext cx="1280004" cy="1076797"/>
          </a:xfrm>
        </p:spPr>
        <p:txBody>
          <a:bodyPr anchor="ctr" anchorCtr="1"/>
          <a:lstStyle>
            <a:lvl1pPr algn="ctr">
              <a:defRPr lang="en-US" sz="5333" b="1">
                <a:solidFill>
                  <a:srgbClr val="EB9B2E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48" name="Google Shape;463;p13"/>
          <p:cNvSpPr txBox="1">
            <a:spLocks noGrp="1"/>
          </p:cNvSpPr>
          <p:nvPr>
            <p:ph type="subTitle" idx="4294967295"/>
          </p:nvPr>
        </p:nvSpPr>
        <p:spPr>
          <a:xfrm>
            <a:off x="7641265" y="5027499"/>
            <a:ext cx="3115196" cy="6463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9" name="Google Shape;464;p13"/>
          <p:cNvSpPr txBox="1">
            <a:spLocks noGrp="1"/>
          </p:cNvSpPr>
          <p:nvPr>
            <p:ph type="title" idx="4294967295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50" name="Google Shape;465;p1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1" name="Google Shape;466;p1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2" name="Google Shape;467;p13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3" name="Google Shape;468;p1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4" name="Google Shape;469;p1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5" name="Google Shape;470;p13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35517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72;p14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473;p14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474;p14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475;p14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476;p14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477;p14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478;p14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479;p14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480;p14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481;p14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482;p14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483;p14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484;p14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485;p14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486;p14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487;p14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488;p14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489;p14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490;p14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491;p14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492;p14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493;p14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494;p14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495;p14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496;p14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497;p14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498;p14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499;p14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500;p14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501;p14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502;p14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503;p14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504;p14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505;p14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506;p14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507;p14"/>
          <p:cNvSpPr txBox="1">
            <a:spLocks noGrp="1"/>
          </p:cNvSpPr>
          <p:nvPr>
            <p:ph type="title"/>
          </p:nvPr>
        </p:nvSpPr>
        <p:spPr>
          <a:xfrm>
            <a:off x="3053428" y="4234595"/>
            <a:ext cx="6085203" cy="709199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508;p14"/>
          <p:cNvSpPr txBox="1">
            <a:spLocks noGrp="1"/>
          </p:cNvSpPr>
          <p:nvPr>
            <p:ph type="subTitle" idx="4294967295"/>
          </p:nvPr>
        </p:nvSpPr>
        <p:spPr>
          <a:xfrm>
            <a:off x="1944197" y="1914195"/>
            <a:ext cx="8303602" cy="23203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pic>
        <p:nvPicPr>
          <p:cNvPr id="39" name="Google Shape;509;p14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10719282" y="3184260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510;p14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3870" y="2713902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511;p14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802200" y="3045299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512;p14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0400403" y="38610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22208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14;p15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515;p15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516;p15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517;p15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518;p15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519;p15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520;p15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521;p15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522;p15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523;p15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524;p15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525;p15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526;p15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527;p15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528;p15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529;p15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530;p15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531;p15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532;p15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533;p15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534;p15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535;p15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536;p15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537;p15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538;p15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539;p15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540;p15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541;p15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542;p15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543;p15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544;p15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545;p15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546;p15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547;p15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548;p15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549;p15"/>
          <p:cNvSpPr txBox="1">
            <a:spLocks noGrp="1"/>
          </p:cNvSpPr>
          <p:nvPr>
            <p:ph type="title"/>
          </p:nvPr>
        </p:nvSpPr>
        <p:spPr>
          <a:xfrm>
            <a:off x="953463" y="3145801"/>
            <a:ext cx="7259604" cy="1122398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550;p15"/>
          <p:cNvSpPr txBox="1">
            <a:spLocks noGrp="1"/>
          </p:cNvSpPr>
          <p:nvPr>
            <p:ph type="title" idx="4294967295"/>
          </p:nvPr>
        </p:nvSpPr>
        <p:spPr>
          <a:xfrm>
            <a:off x="953454" y="2023402"/>
            <a:ext cx="2212802" cy="1122398"/>
          </a:xfrm>
        </p:spPr>
        <p:txBody>
          <a:bodyPr anchor="ctr"/>
          <a:lstStyle>
            <a:lvl1pPr>
              <a:defRPr lang="en-US" sz="8000" b="1">
                <a:solidFill>
                  <a:srgbClr val="EB9B2E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9" name="Google Shape;551;p15"/>
          <p:cNvSpPr txBox="1">
            <a:spLocks noGrp="1"/>
          </p:cNvSpPr>
          <p:nvPr>
            <p:ph type="subTitle" idx="4294967295"/>
          </p:nvPr>
        </p:nvSpPr>
        <p:spPr>
          <a:xfrm>
            <a:off x="953454" y="4268199"/>
            <a:ext cx="5813599" cy="566397"/>
          </a:xfrm>
        </p:spPr>
        <p:txBody>
          <a:bodyPr/>
          <a:lstStyle>
            <a:lvl1pPr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pic>
        <p:nvPicPr>
          <p:cNvPr id="40" name="Google Shape;552;p1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9868671" y="1495364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553;p1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98498" y="184489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554;p1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0570070" y="2249734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555;p15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0659069" y="1461686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556;p1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2642103" y="13926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557;p15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3281434" y="124759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43433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59;p16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560;p16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561;p16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562;p16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563;p16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564;p16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565;p16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566;p16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567;p16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568;p16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569;p16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570;p16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571;p16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572;p16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573;p16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574;p16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575;p16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576;p16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577;p16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578;p16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579;p16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580;p16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581;p16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582;p16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583;p16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584;p16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585;p16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586;p16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587;p16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588;p16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589;p16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590;p16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591;p16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592;p16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593;p16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594;p16"/>
          <p:cNvSpPr txBox="1">
            <a:spLocks noGrp="1"/>
          </p:cNvSpPr>
          <p:nvPr>
            <p:ph type="title"/>
          </p:nvPr>
        </p:nvSpPr>
        <p:spPr>
          <a:xfrm>
            <a:off x="3168167" y="3145801"/>
            <a:ext cx="8070796" cy="1122398"/>
          </a:xfrm>
        </p:spPr>
        <p:txBody>
          <a:bodyPr anchor="ctr"/>
          <a:lstStyle>
            <a:lvl1pPr algn="r">
              <a:defRPr sz="480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595;p16"/>
          <p:cNvSpPr txBox="1">
            <a:spLocks noGrp="1"/>
          </p:cNvSpPr>
          <p:nvPr>
            <p:ph type="title" idx="4294967295"/>
          </p:nvPr>
        </p:nvSpPr>
        <p:spPr>
          <a:xfrm>
            <a:off x="9025713" y="2023402"/>
            <a:ext cx="2212802" cy="1122398"/>
          </a:xfrm>
        </p:spPr>
        <p:txBody>
          <a:bodyPr anchor="ctr"/>
          <a:lstStyle>
            <a:lvl1pPr algn="r">
              <a:defRPr lang="en-US" sz="8000" b="1">
                <a:solidFill>
                  <a:srgbClr val="EB9B2E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9" name="Google Shape;596;p16"/>
          <p:cNvSpPr txBox="1">
            <a:spLocks noGrp="1"/>
          </p:cNvSpPr>
          <p:nvPr>
            <p:ph type="subTitle" idx="4294967295"/>
          </p:nvPr>
        </p:nvSpPr>
        <p:spPr>
          <a:xfrm>
            <a:off x="5424915" y="4268199"/>
            <a:ext cx="5813599" cy="566397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pic>
        <p:nvPicPr>
          <p:cNvPr id="40" name="Google Shape;597;p1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1123367" y="1886928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598;p1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358496" y="1235701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599;p16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913235" y="2003002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600;p1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0678500" y="5517169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601;p1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9877202" y="5175997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602;p16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9547369" y="5830470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98686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04;p17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605;p17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606;p17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607;p17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608;p17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609;p17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610;p17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611;p17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612;p17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613;p17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614;p17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615;p17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616;p17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617;p17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618;p17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619;p17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620;p17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621;p17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622;p17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623;p17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624;p17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625;p17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626;p17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627;p17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628;p17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629;p17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630;p17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631;p17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632;p17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633;p17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634;p17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635;p17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636;p17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637;p17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638;p17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grpSp>
        <p:nvGrpSpPr>
          <p:cNvPr id="37" name="Google Shape;639;p17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8" name="Google Shape;640;p17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39" name="Google Shape;641;p17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40" name="Google Shape;642;p17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1" name="Google Shape;643;p17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2" name="Google Shape;644;p17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3" name="Google Shape;645;p17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4" name="Google Shape;646;p17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5" name="Google Shape;647;p17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6" name="Google Shape;648;p17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7" name="Google Shape;649;p17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8" name="Google Shape;650;p17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49" name="Google Shape;651;p17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0" name="Google Shape;652;p17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1" name="Google Shape;653;p17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2" name="Google Shape;654;p17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3" name="Google Shape;655;p17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4" name="Google Shape;656;p17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5" name="Google Shape;657;p17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6" name="Google Shape;658;p17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7" name="Google Shape;659;p17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8" name="Google Shape;660;p17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59" name="Google Shape;661;p17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0" name="Google Shape;662;p17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1" name="Google Shape;663;p17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2" name="Google Shape;664;p17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3" name="Google Shape;665;p17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4" name="Google Shape;666;p17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5" name="Google Shape;667;p17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6" name="Google Shape;668;p17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7" name="Google Shape;669;p17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8" name="Google Shape;670;p17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9" name="Google Shape;671;p17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0" name="Google Shape;672;p17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1" name="Google Shape;673;p17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72" name="Google Shape;674;p17"/>
          <p:cNvSpPr txBox="1">
            <a:spLocks noGrp="1"/>
          </p:cNvSpPr>
          <p:nvPr>
            <p:ph type="subTitle" idx="4294967295"/>
          </p:nvPr>
        </p:nvSpPr>
        <p:spPr>
          <a:xfrm>
            <a:off x="953463" y="3620603"/>
            <a:ext cx="3876799" cy="1422404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73" name="Google Shape;675;p17"/>
          <p:cNvSpPr txBox="1">
            <a:spLocks noGrp="1"/>
          </p:cNvSpPr>
          <p:nvPr>
            <p:ph type="title"/>
          </p:nvPr>
        </p:nvSpPr>
        <p:spPr>
          <a:xfrm>
            <a:off x="960732" y="1815001"/>
            <a:ext cx="5468395" cy="1805601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74" name="Google Shape;676;p17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5" name="Google Shape;677;p17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6" name="Google Shape;678;p17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7" name="Google Shape;679;p17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8" name="Google Shape;680;p17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9" name="Google Shape;681;p17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68780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83;p18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684;p18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685;p18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686;p18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687;p18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688;p18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689;p18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690;p18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691;p18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692;p18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693;p18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694;p18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695;p18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696;p18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697;p18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698;p18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699;p18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700;p18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701;p18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702;p18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703;p18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704;p18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705;p18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706;p18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707;p18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708;p18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709;p18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710;p18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711;p18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712;p18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713;p18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714;p18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715;p18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716;p18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717;p18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718;p18"/>
          <p:cNvSpPr txBox="1">
            <a:spLocks noGrp="1"/>
          </p:cNvSpPr>
          <p:nvPr>
            <p:ph type="subTitle" idx="4294967295"/>
          </p:nvPr>
        </p:nvSpPr>
        <p:spPr>
          <a:xfrm>
            <a:off x="953463" y="3499600"/>
            <a:ext cx="4502395" cy="1216801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8" name="Google Shape;719;p18"/>
          <p:cNvSpPr txBox="1">
            <a:spLocks noGrp="1"/>
          </p:cNvSpPr>
          <p:nvPr>
            <p:ph type="title"/>
          </p:nvPr>
        </p:nvSpPr>
        <p:spPr>
          <a:xfrm>
            <a:off x="960001" y="2141597"/>
            <a:ext cx="3493200" cy="135800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39" name="Google Shape;720;p18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721;p18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722;p18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723;p18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724;p18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725;p18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91205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7;p19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728;p19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729;p19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730;p19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731;p19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732;p19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733;p19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734;p19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735;p19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736;p19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737;p19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738;p19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739;p19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740;p19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741;p19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742;p19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743;p19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744;p19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745;p19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746;p19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747;p19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748;p19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749;p19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750;p19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751;p19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752;p19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753;p19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754;p19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755;p19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756;p19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757;p19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758;p19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759;p19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760;p19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761;p19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762;p19"/>
          <p:cNvSpPr txBox="1">
            <a:spLocks noGrp="1"/>
          </p:cNvSpPr>
          <p:nvPr>
            <p:ph type="subTitle" idx="4294967295"/>
          </p:nvPr>
        </p:nvSpPr>
        <p:spPr>
          <a:xfrm>
            <a:off x="6797567" y="3498896"/>
            <a:ext cx="4440399" cy="1057604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8" name="Google Shape;763;p19"/>
          <p:cNvSpPr txBox="1">
            <a:spLocks noGrp="1"/>
          </p:cNvSpPr>
          <p:nvPr>
            <p:ph type="title"/>
          </p:nvPr>
        </p:nvSpPr>
        <p:spPr>
          <a:xfrm>
            <a:off x="7945596" y="2215490"/>
            <a:ext cx="3286399" cy="1213198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39" name="Google Shape;764;p1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765;p1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766;p19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767;p1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768;p1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769;p19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48510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71;p20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772;p20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773;p20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774;p20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775;p20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776;p20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777;p20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778;p20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779;p20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780;p20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781;p20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782;p20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783;p20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784;p20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785;p20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786;p20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787;p20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788;p20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789;p20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790;p20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791;p20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792;p20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793;p20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794;p20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795;p20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796;p20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797;p20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798;p20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799;p20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800;p20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801;p20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802;p20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803;p20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804;p20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805;p20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806;p20"/>
          <p:cNvSpPr txBox="1">
            <a:spLocks noGrp="1"/>
          </p:cNvSpPr>
          <p:nvPr>
            <p:ph type="subTitle" idx="4294967295"/>
          </p:nvPr>
        </p:nvSpPr>
        <p:spPr>
          <a:xfrm>
            <a:off x="2597316" y="3541900"/>
            <a:ext cx="7006800" cy="1057604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8" name="Google Shape;807;p20"/>
          <p:cNvSpPr txBox="1">
            <a:spLocks noGrp="1"/>
          </p:cNvSpPr>
          <p:nvPr>
            <p:ph type="title"/>
          </p:nvPr>
        </p:nvSpPr>
        <p:spPr>
          <a:xfrm>
            <a:off x="2587898" y="2258503"/>
            <a:ext cx="7006800" cy="1213198"/>
          </a:xfrm>
        </p:spPr>
        <p:txBody>
          <a:bodyPr anchor="ctr"/>
          <a:lstStyle>
            <a:lvl1pPr>
              <a:defRPr sz="61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39" name="Google Shape;808;p20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9740453" y="1208434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809;p20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3870" y="2713902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810;p20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802200" y="3045299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811;p20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0774996" y="1927500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58565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13;p21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814;p21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815;p21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816;p21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817;p21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818;p21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819;p21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820;p21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821;p21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822;p21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823;p21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824;p21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825;p21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826;p21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827;p21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828;p21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829;p21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830;p21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831;p21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832;p21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833;p21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834;p21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835;p21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836;p21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837;p21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838;p21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839;p21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840;p21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841;p21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842;p21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843;p21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844;p21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845;p21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846;p21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847;p21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848;p21"/>
          <p:cNvSpPr txBox="1">
            <a:spLocks noGrp="1"/>
          </p:cNvSpPr>
          <p:nvPr>
            <p:ph type="subTitle" idx="4294967295"/>
          </p:nvPr>
        </p:nvSpPr>
        <p:spPr>
          <a:xfrm>
            <a:off x="1721019" y="3214500"/>
            <a:ext cx="3876799" cy="6759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 b="1">
                <a:solidFill>
                  <a:srgbClr val="4FBED2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8" name="Google Shape;849;p21"/>
          <p:cNvSpPr txBox="1">
            <a:spLocks noGrp="1"/>
          </p:cNvSpPr>
          <p:nvPr>
            <p:ph type="subTitle" idx="4294967295"/>
          </p:nvPr>
        </p:nvSpPr>
        <p:spPr>
          <a:xfrm>
            <a:off x="6594186" y="3214500"/>
            <a:ext cx="3876799" cy="6759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 b="1">
                <a:solidFill>
                  <a:srgbClr val="4FBED2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9" name="Google Shape;850;p21"/>
          <p:cNvSpPr txBox="1">
            <a:spLocks noGrp="1"/>
          </p:cNvSpPr>
          <p:nvPr>
            <p:ph type="subTitle" idx="4294967295"/>
          </p:nvPr>
        </p:nvSpPr>
        <p:spPr>
          <a:xfrm>
            <a:off x="1721019" y="3895563"/>
            <a:ext cx="3876799" cy="12583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0" name="Google Shape;851;p21"/>
          <p:cNvSpPr txBox="1">
            <a:spLocks noGrp="1"/>
          </p:cNvSpPr>
          <p:nvPr>
            <p:ph type="subTitle" idx="4294967295"/>
          </p:nvPr>
        </p:nvSpPr>
        <p:spPr>
          <a:xfrm>
            <a:off x="6594186" y="3895563"/>
            <a:ext cx="3876799" cy="12583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1" name="Google Shape;852;p21"/>
          <p:cNvSpPr txBox="1">
            <a:spLocks noGrp="1"/>
          </p:cNvSpPr>
          <p:nvPr>
            <p:ph type="title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42" name="Google Shape;853;p21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854;p21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855;p21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856;p21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Google Shape;857;p21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Google Shape;858;p21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026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;p5"/>
          <p:cNvSpPr txBox="1">
            <a:spLocks noGrp="1"/>
          </p:cNvSpPr>
          <p:nvPr>
            <p:ph type="sldNum" sz="quarter" idx="8"/>
          </p:nvPr>
        </p:nvSpPr>
        <p:spPr>
          <a:xfrm>
            <a:off x="11409041" y="4182273"/>
            <a:ext cx="731602" cy="52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F4F2F2"/>
                </a:solidFill>
                <a:uFillTx/>
                <a:latin typeface="Barlow Semi Condensed"/>
                <a:ea typeface="Barlow Semi Condensed"/>
                <a:cs typeface="Barlow Semi Condensed"/>
              </a:defRPr>
            </a:lvl1pPr>
          </a:lstStyle>
          <a:p>
            <a:pPr lvl="0"/>
            <a:fld id="{5E9ACCC1-35A7-4D23-9A73-8E0174C4A93A}" type="slidenum">
              <a:t>‹#›</a:t>
            </a:fld>
            <a:endParaRPr lang="en-US"/>
          </a:p>
        </p:txBody>
      </p:sp>
      <p:sp>
        <p:nvSpPr>
          <p:cNvPr id="3" name="Google Shape;41;p5"/>
          <p:cNvSpPr/>
          <p:nvPr/>
        </p:nvSpPr>
        <p:spPr>
          <a:xfrm>
            <a:off x="510235" y="530196"/>
            <a:ext cx="11171599" cy="5797597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4" name="Google Shape;42;p5"/>
          <p:cNvCxnSpPr/>
          <p:nvPr/>
        </p:nvCxnSpPr>
        <p:spPr>
          <a:xfrm>
            <a:off x="5112200" y="3537767"/>
            <a:ext cx="1967596" cy="0"/>
          </a:xfrm>
          <a:prstGeom prst="straightConnector1">
            <a:avLst/>
          </a:prstGeom>
          <a:noFill/>
          <a:ln w="28575" cap="flat">
            <a:solidFill>
              <a:srgbClr val="538179"/>
            </a:solidFill>
            <a:prstDash val="solid"/>
            <a:round/>
          </a:ln>
        </p:spPr>
      </p:cxnSp>
      <p:sp>
        <p:nvSpPr>
          <p:cNvPr id="5" name="Google Shape;43;p5"/>
          <p:cNvSpPr txBox="1">
            <a:spLocks noGrp="1"/>
          </p:cNvSpPr>
          <p:nvPr>
            <p:ph type="title"/>
          </p:nvPr>
        </p:nvSpPr>
        <p:spPr>
          <a:xfrm>
            <a:off x="510198" y="1034671"/>
            <a:ext cx="11171599" cy="2376397"/>
          </a:xfrm>
        </p:spPr>
        <p:txBody>
          <a:bodyPr anchor="b" anchorCtr="1"/>
          <a:lstStyle>
            <a:lvl1pPr algn="ctr">
              <a:defRPr sz="7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" name="Google Shape;44;p5"/>
          <p:cNvSpPr txBox="1">
            <a:spLocks noGrp="1"/>
          </p:cNvSpPr>
          <p:nvPr>
            <p:ph type="subTitle" idx="4294967295"/>
          </p:nvPr>
        </p:nvSpPr>
        <p:spPr>
          <a:xfrm>
            <a:off x="3194593" y="3751069"/>
            <a:ext cx="5802800" cy="9559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867">
                <a:latin typeface="Barlow Semi Condensed"/>
                <a:ea typeface="Barlow Semi Condensed"/>
                <a:cs typeface="Barlow Semi Condensed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294113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60;p22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861;p22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862;p22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863;p22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864;p22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865;p22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866;p22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867;p22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868;p22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869;p22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870;p22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871;p22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872;p22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873;p22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874;p22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875;p22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876;p22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877;p22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878;p22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879;p22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880;p22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881;p22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882;p22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883;p22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884;p22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885;p22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886;p22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887;p22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888;p22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889;p22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890;p22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891;p22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892;p22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893;p22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894;p22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895;p22"/>
          <p:cNvSpPr txBox="1">
            <a:spLocks noGrp="1"/>
          </p:cNvSpPr>
          <p:nvPr>
            <p:ph type="title"/>
          </p:nvPr>
        </p:nvSpPr>
        <p:spPr>
          <a:xfrm>
            <a:off x="960001" y="3434285"/>
            <a:ext cx="3115196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896;p22"/>
          <p:cNvSpPr txBox="1">
            <a:spLocks noGrp="1"/>
          </p:cNvSpPr>
          <p:nvPr>
            <p:ph type="subTitle" idx="4294967295"/>
          </p:nvPr>
        </p:nvSpPr>
        <p:spPr>
          <a:xfrm>
            <a:off x="960001" y="4036298"/>
            <a:ext cx="3115196" cy="9467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9" name="Google Shape;897;p22"/>
          <p:cNvSpPr txBox="1">
            <a:spLocks noGrp="1"/>
          </p:cNvSpPr>
          <p:nvPr>
            <p:ph type="title" idx="4294967295"/>
          </p:nvPr>
        </p:nvSpPr>
        <p:spPr>
          <a:xfrm>
            <a:off x="4538395" y="3434285"/>
            <a:ext cx="3115196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" name="Google Shape;898;p22"/>
          <p:cNvSpPr txBox="1">
            <a:spLocks noGrp="1"/>
          </p:cNvSpPr>
          <p:nvPr>
            <p:ph type="subTitle" idx="4294967295"/>
          </p:nvPr>
        </p:nvSpPr>
        <p:spPr>
          <a:xfrm>
            <a:off x="4538395" y="4036298"/>
            <a:ext cx="3115196" cy="9467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1" name="Google Shape;899;p22"/>
          <p:cNvSpPr txBox="1">
            <a:spLocks noGrp="1"/>
          </p:cNvSpPr>
          <p:nvPr>
            <p:ph type="title" idx="4294967295"/>
          </p:nvPr>
        </p:nvSpPr>
        <p:spPr>
          <a:xfrm>
            <a:off x="8116799" y="3434285"/>
            <a:ext cx="3115196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2" name="Google Shape;900;p22"/>
          <p:cNvSpPr txBox="1">
            <a:spLocks noGrp="1"/>
          </p:cNvSpPr>
          <p:nvPr>
            <p:ph type="subTitle" idx="4294967295"/>
          </p:nvPr>
        </p:nvSpPr>
        <p:spPr>
          <a:xfrm>
            <a:off x="8116799" y="4036298"/>
            <a:ext cx="3115196" cy="9467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3" name="Google Shape;901;p22"/>
          <p:cNvSpPr txBox="1">
            <a:spLocks noGrp="1"/>
          </p:cNvSpPr>
          <p:nvPr>
            <p:ph type="title" idx="4294967295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44" name="Google Shape;902;p22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903;p22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Google Shape;904;p22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Google Shape;905;p22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8" name="Google Shape;906;p22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9" name="Google Shape;907;p22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39133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09;p23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910;p23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911;p23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912;p23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913;p23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914;p23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915;p23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916;p23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917;p23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918;p23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919;p23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920;p23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921;p23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922;p23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923;p23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924;p23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925;p23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926;p23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927;p23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928;p23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929;p23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930;p23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931;p23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932;p23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933;p23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934;p23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935;p23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936;p23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937;p23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938;p23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939;p23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940;p23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941;p23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942;p23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943;p23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944;p23"/>
          <p:cNvSpPr txBox="1">
            <a:spLocks noGrp="1"/>
          </p:cNvSpPr>
          <p:nvPr>
            <p:ph type="title"/>
          </p:nvPr>
        </p:nvSpPr>
        <p:spPr>
          <a:xfrm>
            <a:off x="946468" y="1996098"/>
            <a:ext cx="3115196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945;p23"/>
          <p:cNvSpPr txBox="1">
            <a:spLocks noGrp="1"/>
          </p:cNvSpPr>
          <p:nvPr>
            <p:ph type="subTitle" idx="4294967295"/>
          </p:nvPr>
        </p:nvSpPr>
        <p:spPr>
          <a:xfrm>
            <a:off x="5968334" y="1919097"/>
            <a:ext cx="5256400" cy="857597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9" name="Google Shape;946;p23"/>
          <p:cNvSpPr txBox="1">
            <a:spLocks noGrp="1"/>
          </p:cNvSpPr>
          <p:nvPr>
            <p:ph type="title" idx="4294967295"/>
          </p:nvPr>
        </p:nvSpPr>
        <p:spPr>
          <a:xfrm>
            <a:off x="946468" y="3597981"/>
            <a:ext cx="3115196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" name="Google Shape;947;p23"/>
          <p:cNvSpPr txBox="1">
            <a:spLocks noGrp="1"/>
          </p:cNvSpPr>
          <p:nvPr>
            <p:ph type="subTitle" idx="4294967295"/>
          </p:nvPr>
        </p:nvSpPr>
        <p:spPr>
          <a:xfrm>
            <a:off x="5968334" y="3503578"/>
            <a:ext cx="5256400" cy="857597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1" name="Google Shape;948;p23"/>
          <p:cNvSpPr txBox="1">
            <a:spLocks noGrp="1"/>
          </p:cNvSpPr>
          <p:nvPr>
            <p:ph type="title" idx="4294967295"/>
          </p:nvPr>
        </p:nvSpPr>
        <p:spPr>
          <a:xfrm>
            <a:off x="946468" y="5182453"/>
            <a:ext cx="3115196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2" name="Google Shape;949;p23"/>
          <p:cNvSpPr txBox="1">
            <a:spLocks noGrp="1"/>
          </p:cNvSpPr>
          <p:nvPr>
            <p:ph type="subTitle" idx="4294967295"/>
          </p:nvPr>
        </p:nvSpPr>
        <p:spPr>
          <a:xfrm>
            <a:off x="5968371" y="5105470"/>
            <a:ext cx="5256400" cy="857597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3" name="Google Shape;950;p23"/>
          <p:cNvSpPr txBox="1">
            <a:spLocks noGrp="1"/>
          </p:cNvSpPr>
          <p:nvPr>
            <p:ph type="title" idx="4294967295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44" name="Google Shape;951;p2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952;p2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Google Shape;953;p23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Google Shape;954;p2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8" name="Google Shape;955;p23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9" name="Google Shape;956;p23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09395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58;p24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959;p24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960;p24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961;p24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962;p24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963;p24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964;p24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965;p24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966;p24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967;p24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968;p24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969;p24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970;p24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971;p24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972;p24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973;p24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974;p24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975;p24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976;p24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977;p24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978;p24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979;p24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980;p24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981;p24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982;p24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983;p24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984;p24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985;p24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986;p24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987;p24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988;p24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989;p24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990;p24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991;p24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992;p24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993;p24"/>
          <p:cNvSpPr txBox="1">
            <a:spLocks noGrp="1"/>
          </p:cNvSpPr>
          <p:nvPr>
            <p:ph type="title"/>
          </p:nvPr>
        </p:nvSpPr>
        <p:spPr>
          <a:xfrm>
            <a:off x="2257681" y="2261932"/>
            <a:ext cx="3523201" cy="703603"/>
          </a:xfrm>
        </p:spPr>
        <p:txBody>
          <a:bodyPr anchor="ctr"/>
          <a:lstStyle>
            <a:lvl1pPr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994;p24"/>
          <p:cNvSpPr txBox="1">
            <a:spLocks noGrp="1"/>
          </p:cNvSpPr>
          <p:nvPr>
            <p:ph type="subTitle" idx="4294967295"/>
          </p:nvPr>
        </p:nvSpPr>
        <p:spPr>
          <a:xfrm>
            <a:off x="2257681" y="2840766"/>
            <a:ext cx="3523201" cy="6463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9" name="Google Shape;995;p24"/>
          <p:cNvSpPr txBox="1">
            <a:spLocks noGrp="1"/>
          </p:cNvSpPr>
          <p:nvPr>
            <p:ph type="title" idx="4294967295"/>
          </p:nvPr>
        </p:nvSpPr>
        <p:spPr>
          <a:xfrm>
            <a:off x="7133115" y="2261932"/>
            <a:ext cx="3523201" cy="703603"/>
          </a:xfrm>
        </p:spPr>
        <p:txBody>
          <a:bodyPr anchor="ctr"/>
          <a:lstStyle>
            <a:lvl1pPr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" name="Google Shape;996;p24"/>
          <p:cNvSpPr txBox="1">
            <a:spLocks noGrp="1"/>
          </p:cNvSpPr>
          <p:nvPr>
            <p:ph type="subTitle" idx="4294967295"/>
          </p:nvPr>
        </p:nvSpPr>
        <p:spPr>
          <a:xfrm>
            <a:off x="7133115" y="2840766"/>
            <a:ext cx="3523201" cy="6463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1" name="Google Shape;997;p24"/>
          <p:cNvSpPr txBox="1">
            <a:spLocks noGrp="1"/>
          </p:cNvSpPr>
          <p:nvPr>
            <p:ph type="title" idx="4294967295"/>
          </p:nvPr>
        </p:nvSpPr>
        <p:spPr>
          <a:xfrm>
            <a:off x="2257681" y="4173129"/>
            <a:ext cx="3523201" cy="703603"/>
          </a:xfrm>
        </p:spPr>
        <p:txBody>
          <a:bodyPr anchor="ctr"/>
          <a:lstStyle>
            <a:lvl1pPr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2" name="Google Shape;998;p24"/>
          <p:cNvSpPr txBox="1">
            <a:spLocks noGrp="1"/>
          </p:cNvSpPr>
          <p:nvPr>
            <p:ph type="subTitle" idx="4294967295"/>
          </p:nvPr>
        </p:nvSpPr>
        <p:spPr>
          <a:xfrm>
            <a:off x="2257681" y="4751963"/>
            <a:ext cx="3523201" cy="6463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3" name="Google Shape;999;p24"/>
          <p:cNvSpPr txBox="1">
            <a:spLocks noGrp="1"/>
          </p:cNvSpPr>
          <p:nvPr>
            <p:ph type="title" idx="4294967295"/>
          </p:nvPr>
        </p:nvSpPr>
        <p:spPr>
          <a:xfrm>
            <a:off x="7133115" y="4173129"/>
            <a:ext cx="3523201" cy="703603"/>
          </a:xfrm>
        </p:spPr>
        <p:txBody>
          <a:bodyPr anchor="ctr"/>
          <a:lstStyle>
            <a:lvl1pPr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4" name="Google Shape;1000;p24"/>
          <p:cNvSpPr txBox="1">
            <a:spLocks noGrp="1"/>
          </p:cNvSpPr>
          <p:nvPr>
            <p:ph type="subTitle" idx="4294967295"/>
          </p:nvPr>
        </p:nvSpPr>
        <p:spPr>
          <a:xfrm>
            <a:off x="7133115" y="4751963"/>
            <a:ext cx="3523201" cy="6463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5" name="Google Shape;1001;p24"/>
          <p:cNvSpPr txBox="1">
            <a:spLocks noGrp="1"/>
          </p:cNvSpPr>
          <p:nvPr>
            <p:ph type="title" idx="4294967295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46" name="Google Shape;1002;p24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Google Shape;1003;p24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8" name="Google Shape;1004;p24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9" name="Google Shape;1005;p24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0" name="Google Shape;1006;p24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1" name="Google Shape;1007;p24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92100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i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09;p25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1010;p25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1011;p25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1012;p25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1013;p25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014;p25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015;p25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016;p25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017;p25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018;p25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019;p25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1020;p25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1021;p25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1022;p25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1023;p25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1024;p25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1025;p25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1026;p25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1027;p25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1028;p25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1029;p25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1030;p25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1031;p25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1032;p25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1033;p25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1034;p25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1035;p25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1036;p25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1037;p25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1038;p25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1039;p25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1040;p25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1041;p25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1042;p25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1043;p25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1044;p25"/>
          <p:cNvSpPr txBox="1">
            <a:spLocks noGrp="1"/>
          </p:cNvSpPr>
          <p:nvPr>
            <p:ph type="title"/>
          </p:nvPr>
        </p:nvSpPr>
        <p:spPr>
          <a:xfrm>
            <a:off x="960001" y="2373188"/>
            <a:ext cx="3074002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1045;p25"/>
          <p:cNvSpPr txBox="1">
            <a:spLocks noGrp="1"/>
          </p:cNvSpPr>
          <p:nvPr>
            <p:ph type="subTitle" idx="4294967295"/>
          </p:nvPr>
        </p:nvSpPr>
        <p:spPr>
          <a:xfrm>
            <a:off x="960001" y="2952021"/>
            <a:ext cx="3074002" cy="6463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9" name="Google Shape;1046;p25"/>
          <p:cNvSpPr txBox="1">
            <a:spLocks noGrp="1"/>
          </p:cNvSpPr>
          <p:nvPr>
            <p:ph type="title" idx="4294967295"/>
          </p:nvPr>
        </p:nvSpPr>
        <p:spPr>
          <a:xfrm>
            <a:off x="4559024" y="2373188"/>
            <a:ext cx="3074002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" name="Google Shape;1047;p25"/>
          <p:cNvSpPr txBox="1">
            <a:spLocks noGrp="1"/>
          </p:cNvSpPr>
          <p:nvPr>
            <p:ph type="subTitle" idx="4294967295"/>
          </p:nvPr>
        </p:nvSpPr>
        <p:spPr>
          <a:xfrm>
            <a:off x="4559024" y="2952021"/>
            <a:ext cx="3074002" cy="6463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1" name="Google Shape;1048;p25"/>
          <p:cNvSpPr txBox="1">
            <a:spLocks noGrp="1"/>
          </p:cNvSpPr>
          <p:nvPr>
            <p:ph type="title" idx="4294967295"/>
          </p:nvPr>
        </p:nvSpPr>
        <p:spPr>
          <a:xfrm>
            <a:off x="960001" y="4716237"/>
            <a:ext cx="3074002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2" name="Google Shape;1049;p25"/>
          <p:cNvSpPr txBox="1">
            <a:spLocks noGrp="1"/>
          </p:cNvSpPr>
          <p:nvPr>
            <p:ph type="subTitle" idx="4294967295"/>
          </p:nvPr>
        </p:nvSpPr>
        <p:spPr>
          <a:xfrm>
            <a:off x="960001" y="5295070"/>
            <a:ext cx="3074002" cy="6463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3" name="Google Shape;1050;p25"/>
          <p:cNvSpPr txBox="1">
            <a:spLocks noGrp="1"/>
          </p:cNvSpPr>
          <p:nvPr>
            <p:ph type="title" idx="4294967295"/>
          </p:nvPr>
        </p:nvSpPr>
        <p:spPr>
          <a:xfrm>
            <a:off x="4559024" y="4716237"/>
            <a:ext cx="3074002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4" name="Google Shape;1051;p25"/>
          <p:cNvSpPr txBox="1">
            <a:spLocks noGrp="1"/>
          </p:cNvSpPr>
          <p:nvPr>
            <p:ph type="subTitle" idx="4294967295"/>
          </p:nvPr>
        </p:nvSpPr>
        <p:spPr>
          <a:xfrm>
            <a:off x="4559024" y="5295070"/>
            <a:ext cx="3074002" cy="6463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5" name="Google Shape;1052;p25"/>
          <p:cNvSpPr txBox="1">
            <a:spLocks noGrp="1"/>
          </p:cNvSpPr>
          <p:nvPr>
            <p:ph type="title" idx="4294967295"/>
          </p:nvPr>
        </p:nvSpPr>
        <p:spPr>
          <a:xfrm>
            <a:off x="8158057" y="2373188"/>
            <a:ext cx="3074002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6" name="Google Shape;1053;p25"/>
          <p:cNvSpPr txBox="1">
            <a:spLocks noGrp="1"/>
          </p:cNvSpPr>
          <p:nvPr>
            <p:ph type="subTitle" idx="4294967295"/>
          </p:nvPr>
        </p:nvSpPr>
        <p:spPr>
          <a:xfrm>
            <a:off x="8158057" y="2952021"/>
            <a:ext cx="3074002" cy="6463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7" name="Google Shape;1054;p25"/>
          <p:cNvSpPr txBox="1">
            <a:spLocks noGrp="1"/>
          </p:cNvSpPr>
          <p:nvPr>
            <p:ph type="title" idx="4294967295"/>
          </p:nvPr>
        </p:nvSpPr>
        <p:spPr>
          <a:xfrm>
            <a:off x="8158057" y="4716237"/>
            <a:ext cx="3074002" cy="703603"/>
          </a:xfrm>
        </p:spPr>
        <p:txBody>
          <a:bodyPr anchor="ctr" anchorCtr="1"/>
          <a:lstStyle>
            <a:lvl1pPr algn="ctr">
              <a:defRPr sz="3333" b="1">
                <a:solidFill>
                  <a:srgbClr val="4FBED2"/>
                </a:solidFill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8" name="Google Shape;1055;p25"/>
          <p:cNvSpPr txBox="1">
            <a:spLocks noGrp="1"/>
          </p:cNvSpPr>
          <p:nvPr>
            <p:ph type="subTitle" idx="4294967295"/>
          </p:nvPr>
        </p:nvSpPr>
        <p:spPr>
          <a:xfrm>
            <a:off x="8158057" y="5295070"/>
            <a:ext cx="3074002" cy="6463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9" name="Google Shape;1056;p25"/>
          <p:cNvSpPr txBox="1">
            <a:spLocks noGrp="1"/>
          </p:cNvSpPr>
          <p:nvPr>
            <p:ph type="title" idx="4294967295"/>
          </p:nvPr>
        </p:nvSpPr>
        <p:spPr>
          <a:xfrm>
            <a:off x="960001" y="694971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50" name="Google Shape;1057;p2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1" name="Google Shape;1058;p2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2" name="Google Shape;1059;p25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3" name="Google Shape;1060;p2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4" name="Google Shape;1061;p2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5" name="Google Shape;1062;p25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40902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64;p26"/>
          <p:cNvGrpSpPr/>
          <p:nvPr/>
        </p:nvGrpSpPr>
        <p:grpSpPr>
          <a:xfrm>
            <a:off x="171404" y="169191"/>
            <a:ext cx="11850660" cy="6520431"/>
            <a:chOff x="171404" y="169191"/>
            <a:chExt cx="11850660" cy="6520431"/>
          </a:xfrm>
        </p:grpSpPr>
        <p:sp>
          <p:nvSpPr>
            <p:cNvPr id="3" name="Google Shape;1065;p26"/>
            <p:cNvSpPr/>
            <p:nvPr/>
          </p:nvSpPr>
          <p:spPr>
            <a:xfrm>
              <a:off x="171404" y="169191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1066;p26"/>
            <p:cNvGrpSpPr/>
            <p:nvPr/>
          </p:nvGrpSpPr>
          <p:grpSpPr>
            <a:xfrm>
              <a:off x="171404" y="169474"/>
              <a:ext cx="11850660" cy="6520148"/>
              <a:chOff x="171404" y="169474"/>
              <a:chExt cx="11850660" cy="6520148"/>
            </a:xfrm>
          </p:grpSpPr>
          <p:cxnSp>
            <p:nvCxnSpPr>
              <p:cNvPr id="5" name="Google Shape;1067;p26"/>
              <p:cNvCxnSpPr/>
              <p:nvPr/>
            </p:nvCxnSpPr>
            <p:spPr>
              <a:xfrm>
                <a:off x="44655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1068;p26"/>
              <p:cNvCxnSpPr/>
              <p:nvPr/>
            </p:nvCxnSpPr>
            <p:spPr>
              <a:xfrm>
                <a:off x="101083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069;p26"/>
              <p:cNvCxnSpPr/>
              <p:nvPr/>
            </p:nvCxnSpPr>
            <p:spPr>
              <a:xfrm>
                <a:off x="157513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070;p26"/>
              <p:cNvCxnSpPr/>
              <p:nvPr/>
            </p:nvCxnSpPr>
            <p:spPr>
              <a:xfrm>
                <a:off x="2139439" y="667146"/>
                <a:ext cx="0" cy="602247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071;p26"/>
              <p:cNvCxnSpPr/>
              <p:nvPr/>
            </p:nvCxnSpPr>
            <p:spPr>
              <a:xfrm>
                <a:off x="2703707" y="680267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072;p26"/>
              <p:cNvCxnSpPr/>
              <p:nvPr/>
            </p:nvCxnSpPr>
            <p:spPr>
              <a:xfrm>
                <a:off x="32680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073;p26"/>
              <p:cNvCxnSpPr/>
              <p:nvPr/>
            </p:nvCxnSpPr>
            <p:spPr>
              <a:xfrm>
                <a:off x="3832277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074;p26"/>
              <p:cNvCxnSpPr/>
              <p:nvPr/>
            </p:nvCxnSpPr>
            <p:spPr>
              <a:xfrm>
                <a:off x="439658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1075;p26"/>
              <p:cNvCxnSpPr/>
              <p:nvPr/>
            </p:nvCxnSpPr>
            <p:spPr>
              <a:xfrm>
                <a:off x="496088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1076;p26"/>
              <p:cNvCxnSpPr/>
              <p:nvPr/>
            </p:nvCxnSpPr>
            <p:spPr>
              <a:xfrm>
                <a:off x="552516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1077;p26"/>
              <p:cNvCxnSpPr/>
              <p:nvPr/>
            </p:nvCxnSpPr>
            <p:spPr>
              <a:xfrm>
                <a:off x="6089455" y="693352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1078;p26"/>
              <p:cNvCxnSpPr/>
              <p:nvPr/>
            </p:nvCxnSpPr>
            <p:spPr>
              <a:xfrm>
                <a:off x="665374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1079;p26"/>
              <p:cNvCxnSpPr/>
              <p:nvPr/>
            </p:nvCxnSpPr>
            <p:spPr>
              <a:xfrm>
                <a:off x="7218026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1080;p26"/>
              <p:cNvCxnSpPr/>
              <p:nvPr/>
            </p:nvCxnSpPr>
            <p:spPr>
              <a:xfrm>
                <a:off x="778232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1081;p26"/>
              <p:cNvCxnSpPr/>
              <p:nvPr/>
            </p:nvCxnSpPr>
            <p:spPr>
              <a:xfrm>
                <a:off x="8346597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1082;p26"/>
              <p:cNvCxnSpPr/>
              <p:nvPr/>
            </p:nvCxnSpPr>
            <p:spPr>
              <a:xfrm>
                <a:off x="8910901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1083;p26"/>
              <p:cNvCxnSpPr/>
              <p:nvPr/>
            </p:nvCxnSpPr>
            <p:spPr>
              <a:xfrm>
                <a:off x="9475204" y="647486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1084;p26"/>
              <p:cNvCxnSpPr/>
              <p:nvPr/>
            </p:nvCxnSpPr>
            <p:spPr>
              <a:xfrm>
                <a:off x="10039471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1085;p26"/>
              <p:cNvCxnSpPr/>
              <p:nvPr/>
            </p:nvCxnSpPr>
            <p:spPr>
              <a:xfrm>
                <a:off x="1060376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1086;p26"/>
              <p:cNvCxnSpPr/>
              <p:nvPr/>
            </p:nvCxnSpPr>
            <p:spPr>
              <a:xfrm>
                <a:off x="11168042" y="699936"/>
                <a:ext cx="0" cy="598943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1087;p26"/>
              <p:cNvCxnSpPr/>
              <p:nvPr/>
            </p:nvCxnSpPr>
            <p:spPr>
              <a:xfrm>
                <a:off x="11732346" y="169474"/>
                <a:ext cx="0" cy="651972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1088;p26"/>
              <p:cNvCxnSpPr/>
              <p:nvPr/>
            </p:nvCxnSpPr>
            <p:spPr>
              <a:xfrm rot="10799991">
                <a:off x="171404" y="72595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1089;p26"/>
              <p:cNvCxnSpPr/>
              <p:nvPr/>
            </p:nvCxnSpPr>
            <p:spPr>
              <a:xfrm rot="10799991">
                <a:off x="171404" y="13036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1090;p26"/>
              <p:cNvCxnSpPr/>
              <p:nvPr/>
            </p:nvCxnSpPr>
            <p:spPr>
              <a:xfrm rot="10799991">
                <a:off x="171404" y="188134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1091;p26"/>
              <p:cNvCxnSpPr/>
              <p:nvPr/>
            </p:nvCxnSpPr>
            <p:spPr>
              <a:xfrm rot="10799991">
                <a:off x="171404" y="2459031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1092;p26"/>
              <p:cNvCxnSpPr/>
              <p:nvPr/>
            </p:nvCxnSpPr>
            <p:spPr>
              <a:xfrm rot="10799991">
                <a:off x="171404" y="30367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1093;p26"/>
              <p:cNvCxnSpPr/>
              <p:nvPr/>
            </p:nvCxnSpPr>
            <p:spPr>
              <a:xfrm rot="10799991">
                <a:off x="171404" y="361442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1094;p26"/>
              <p:cNvCxnSpPr/>
              <p:nvPr/>
            </p:nvCxnSpPr>
            <p:spPr>
              <a:xfrm rot="10799991">
                <a:off x="171404" y="41921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1095;p26"/>
              <p:cNvCxnSpPr/>
              <p:nvPr/>
            </p:nvCxnSpPr>
            <p:spPr>
              <a:xfrm rot="10799991">
                <a:off x="171404" y="476981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1096;p26"/>
              <p:cNvCxnSpPr/>
              <p:nvPr/>
            </p:nvCxnSpPr>
            <p:spPr>
              <a:xfrm rot="10799991">
                <a:off x="171404" y="53475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1097;p26"/>
              <p:cNvCxnSpPr/>
              <p:nvPr/>
            </p:nvCxnSpPr>
            <p:spPr>
              <a:xfrm rot="10799991">
                <a:off x="171404" y="592520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1098;p26"/>
              <p:cNvCxnSpPr/>
              <p:nvPr/>
            </p:nvCxnSpPr>
            <p:spPr>
              <a:xfrm rot="10799991">
                <a:off x="171404" y="6502892"/>
                <a:ext cx="11850660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1099;p26"/>
          <p:cNvSpPr txBox="1">
            <a:spLocks noGrp="1"/>
          </p:cNvSpPr>
          <p:nvPr>
            <p:ph type="title"/>
          </p:nvPr>
        </p:nvSpPr>
        <p:spPr>
          <a:xfrm>
            <a:off x="953463" y="1390683"/>
            <a:ext cx="4992002" cy="1104403"/>
          </a:xfrm>
        </p:spPr>
        <p:txBody>
          <a:bodyPr anchor="ctr" anchorCtr="1"/>
          <a:lstStyle>
            <a:lvl1pPr algn="ctr">
              <a:defRPr lang="en-US" sz="8266" b="1">
                <a:solidFill>
                  <a:srgbClr val="4FBED2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8" name="Google Shape;1100;p26"/>
          <p:cNvSpPr txBox="1">
            <a:spLocks noGrp="1"/>
          </p:cNvSpPr>
          <p:nvPr>
            <p:ph type="subTitle" idx="4294967295"/>
          </p:nvPr>
        </p:nvSpPr>
        <p:spPr>
          <a:xfrm>
            <a:off x="953463" y="2332049"/>
            <a:ext cx="4992002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9" name="Google Shape;1101;p26"/>
          <p:cNvSpPr txBox="1">
            <a:spLocks noGrp="1"/>
          </p:cNvSpPr>
          <p:nvPr>
            <p:ph type="title" idx="4294967295"/>
          </p:nvPr>
        </p:nvSpPr>
        <p:spPr>
          <a:xfrm>
            <a:off x="6246531" y="1390683"/>
            <a:ext cx="4992002" cy="1104403"/>
          </a:xfrm>
        </p:spPr>
        <p:txBody>
          <a:bodyPr anchor="ctr" anchorCtr="1"/>
          <a:lstStyle>
            <a:lvl1pPr algn="ctr">
              <a:defRPr lang="en-US" sz="8266" b="1">
                <a:solidFill>
                  <a:srgbClr val="EB9B2E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40" name="Google Shape;1102;p26"/>
          <p:cNvSpPr txBox="1">
            <a:spLocks noGrp="1"/>
          </p:cNvSpPr>
          <p:nvPr>
            <p:ph type="subTitle" idx="4294967295"/>
          </p:nvPr>
        </p:nvSpPr>
        <p:spPr>
          <a:xfrm>
            <a:off x="6246531" y="2332049"/>
            <a:ext cx="4992002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1" name="Google Shape;1103;p26"/>
          <p:cNvSpPr txBox="1">
            <a:spLocks noGrp="1"/>
          </p:cNvSpPr>
          <p:nvPr>
            <p:ph type="title" idx="4294967295"/>
          </p:nvPr>
        </p:nvSpPr>
        <p:spPr>
          <a:xfrm>
            <a:off x="953463" y="3932349"/>
            <a:ext cx="4992002" cy="1104403"/>
          </a:xfrm>
        </p:spPr>
        <p:txBody>
          <a:bodyPr anchor="ctr" anchorCtr="1"/>
          <a:lstStyle>
            <a:lvl1pPr algn="ctr">
              <a:defRPr lang="en-US" sz="8266" b="1">
                <a:solidFill>
                  <a:srgbClr val="FD9889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42" name="Google Shape;1104;p26"/>
          <p:cNvSpPr txBox="1">
            <a:spLocks noGrp="1"/>
          </p:cNvSpPr>
          <p:nvPr>
            <p:ph type="subTitle" idx="4294967295"/>
          </p:nvPr>
        </p:nvSpPr>
        <p:spPr>
          <a:xfrm>
            <a:off x="953463" y="4873715"/>
            <a:ext cx="4992002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43" name="Google Shape;1105;p26"/>
          <p:cNvSpPr txBox="1">
            <a:spLocks noGrp="1"/>
          </p:cNvSpPr>
          <p:nvPr>
            <p:ph type="title" idx="4294967295"/>
          </p:nvPr>
        </p:nvSpPr>
        <p:spPr>
          <a:xfrm>
            <a:off x="6246531" y="3932349"/>
            <a:ext cx="4992002" cy="1104403"/>
          </a:xfrm>
        </p:spPr>
        <p:txBody>
          <a:bodyPr anchor="ctr" anchorCtr="1"/>
          <a:lstStyle>
            <a:lvl1pPr algn="ctr">
              <a:defRPr lang="en-US" sz="8266" b="1">
                <a:solidFill>
                  <a:srgbClr val="FCB5A8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44" name="Google Shape;1106;p26"/>
          <p:cNvSpPr txBox="1">
            <a:spLocks noGrp="1"/>
          </p:cNvSpPr>
          <p:nvPr>
            <p:ph type="subTitle" idx="4294967295"/>
          </p:nvPr>
        </p:nvSpPr>
        <p:spPr>
          <a:xfrm>
            <a:off x="6246531" y="4873715"/>
            <a:ext cx="4992002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pic>
        <p:nvPicPr>
          <p:cNvPr id="45" name="Google Shape;1107;p2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Google Shape;1108;p2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Google Shape;1109;p26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8" name="Google Shape;1110;p2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9" name="Google Shape;1111;p26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0" name="Google Shape;1112;p26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26037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14;p27"/>
          <p:cNvGrpSpPr/>
          <p:nvPr/>
        </p:nvGrpSpPr>
        <p:grpSpPr>
          <a:xfrm>
            <a:off x="208500" y="168789"/>
            <a:ext cx="11850661" cy="6520431"/>
            <a:chOff x="208500" y="168789"/>
            <a:chExt cx="11850661" cy="6520431"/>
          </a:xfrm>
        </p:grpSpPr>
        <p:sp>
          <p:nvSpPr>
            <p:cNvPr id="3" name="Google Shape;1115;p27"/>
            <p:cNvSpPr/>
            <p:nvPr/>
          </p:nvSpPr>
          <p:spPr>
            <a:xfrm>
              <a:off x="208501" y="168789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1116;p27"/>
            <p:cNvGrpSpPr/>
            <p:nvPr/>
          </p:nvGrpSpPr>
          <p:grpSpPr>
            <a:xfrm>
              <a:off x="208500" y="169081"/>
              <a:ext cx="11850661" cy="6520139"/>
              <a:chOff x="208500" y="169081"/>
              <a:chExt cx="11850661" cy="6520139"/>
            </a:xfrm>
          </p:grpSpPr>
          <p:cxnSp>
            <p:nvCxnSpPr>
              <p:cNvPr id="5" name="Google Shape;1117;p27"/>
              <p:cNvCxnSpPr/>
              <p:nvPr/>
            </p:nvCxnSpPr>
            <p:spPr>
              <a:xfrm>
                <a:off x="483653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1118;p27"/>
              <p:cNvCxnSpPr/>
              <p:nvPr/>
            </p:nvCxnSpPr>
            <p:spPr>
              <a:xfrm>
                <a:off x="1047938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119;p27"/>
              <p:cNvCxnSpPr/>
              <p:nvPr/>
            </p:nvCxnSpPr>
            <p:spPr>
              <a:xfrm>
                <a:off x="1612233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120;p27"/>
              <p:cNvCxnSpPr/>
              <p:nvPr/>
            </p:nvCxnSpPr>
            <p:spPr>
              <a:xfrm>
                <a:off x="2176537" y="666743"/>
                <a:ext cx="0" cy="602247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121;p27"/>
              <p:cNvCxnSpPr/>
              <p:nvPr/>
            </p:nvCxnSpPr>
            <p:spPr>
              <a:xfrm>
                <a:off x="2740804" y="679865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122;p27"/>
              <p:cNvCxnSpPr/>
              <p:nvPr/>
            </p:nvCxnSpPr>
            <p:spPr>
              <a:xfrm>
                <a:off x="330509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123;p27"/>
              <p:cNvCxnSpPr/>
              <p:nvPr/>
            </p:nvCxnSpPr>
            <p:spPr>
              <a:xfrm>
                <a:off x="3869375" y="692950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124;p27"/>
              <p:cNvCxnSpPr/>
              <p:nvPr/>
            </p:nvCxnSpPr>
            <p:spPr>
              <a:xfrm>
                <a:off x="443367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1125;p27"/>
              <p:cNvCxnSpPr/>
              <p:nvPr/>
            </p:nvCxnSpPr>
            <p:spPr>
              <a:xfrm>
                <a:off x="4997982" y="692950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1126;p27"/>
              <p:cNvCxnSpPr/>
              <p:nvPr/>
            </p:nvCxnSpPr>
            <p:spPr>
              <a:xfrm>
                <a:off x="556225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1127;p27"/>
              <p:cNvCxnSpPr/>
              <p:nvPr/>
            </p:nvCxnSpPr>
            <p:spPr>
              <a:xfrm>
                <a:off x="6126553" y="692950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1128;p27"/>
              <p:cNvCxnSpPr/>
              <p:nvPr/>
            </p:nvCxnSpPr>
            <p:spPr>
              <a:xfrm>
                <a:off x="669083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1129;p27"/>
              <p:cNvCxnSpPr/>
              <p:nvPr/>
            </p:nvCxnSpPr>
            <p:spPr>
              <a:xfrm>
                <a:off x="7255123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1130;p27"/>
              <p:cNvCxnSpPr/>
              <p:nvPr/>
            </p:nvCxnSpPr>
            <p:spPr>
              <a:xfrm>
                <a:off x="781941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1131;p27"/>
              <p:cNvCxnSpPr/>
              <p:nvPr/>
            </p:nvCxnSpPr>
            <p:spPr>
              <a:xfrm>
                <a:off x="8383694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1132;p27"/>
              <p:cNvCxnSpPr/>
              <p:nvPr/>
            </p:nvCxnSpPr>
            <p:spPr>
              <a:xfrm>
                <a:off x="894799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1133;p27"/>
              <p:cNvCxnSpPr/>
              <p:nvPr/>
            </p:nvCxnSpPr>
            <p:spPr>
              <a:xfrm>
                <a:off x="9512302" y="647084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1134;p27"/>
              <p:cNvCxnSpPr/>
              <p:nvPr/>
            </p:nvCxnSpPr>
            <p:spPr>
              <a:xfrm>
                <a:off x="10076569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1135;p27"/>
              <p:cNvCxnSpPr/>
              <p:nvPr/>
            </p:nvCxnSpPr>
            <p:spPr>
              <a:xfrm>
                <a:off x="10640863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1136;p27"/>
              <p:cNvCxnSpPr/>
              <p:nvPr/>
            </p:nvCxnSpPr>
            <p:spPr>
              <a:xfrm>
                <a:off x="11205139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1137;p27"/>
              <p:cNvCxnSpPr/>
              <p:nvPr/>
            </p:nvCxnSpPr>
            <p:spPr>
              <a:xfrm>
                <a:off x="11769443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1138;p27"/>
              <p:cNvCxnSpPr/>
              <p:nvPr/>
            </p:nvCxnSpPr>
            <p:spPr>
              <a:xfrm rot="10799991">
                <a:off x="208500" y="725548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1139;p27"/>
              <p:cNvCxnSpPr/>
              <p:nvPr/>
            </p:nvCxnSpPr>
            <p:spPr>
              <a:xfrm rot="10799991">
                <a:off x="208500" y="130323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1140;p27"/>
              <p:cNvCxnSpPr/>
              <p:nvPr/>
            </p:nvCxnSpPr>
            <p:spPr>
              <a:xfrm rot="10799991">
                <a:off x="208500" y="188093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1141;p27"/>
              <p:cNvCxnSpPr/>
              <p:nvPr/>
            </p:nvCxnSpPr>
            <p:spPr>
              <a:xfrm rot="10799991">
                <a:off x="208500" y="245862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1142;p27"/>
              <p:cNvCxnSpPr/>
              <p:nvPr/>
            </p:nvCxnSpPr>
            <p:spPr>
              <a:xfrm rot="10799991">
                <a:off x="208500" y="303632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1143;p27"/>
              <p:cNvCxnSpPr/>
              <p:nvPr/>
            </p:nvCxnSpPr>
            <p:spPr>
              <a:xfrm rot="10799991">
                <a:off x="208500" y="361401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1144;p27"/>
              <p:cNvCxnSpPr/>
              <p:nvPr/>
            </p:nvCxnSpPr>
            <p:spPr>
              <a:xfrm rot="10799991">
                <a:off x="208500" y="4191710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1145;p27"/>
              <p:cNvCxnSpPr/>
              <p:nvPr/>
            </p:nvCxnSpPr>
            <p:spPr>
              <a:xfrm rot="10799991">
                <a:off x="208500" y="476940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1146;p27"/>
              <p:cNvCxnSpPr/>
              <p:nvPr/>
            </p:nvCxnSpPr>
            <p:spPr>
              <a:xfrm rot="10799991">
                <a:off x="208500" y="5347100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1147;p27"/>
              <p:cNvCxnSpPr/>
              <p:nvPr/>
            </p:nvCxnSpPr>
            <p:spPr>
              <a:xfrm rot="10799991">
                <a:off x="208500" y="592479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1148;p27"/>
              <p:cNvCxnSpPr/>
              <p:nvPr/>
            </p:nvCxnSpPr>
            <p:spPr>
              <a:xfrm rot="10799991">
                <a:off x="208500" y="6502490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sp>
        <p:nvSpPr>
          <p:cNvPr id="37" name="Google Shape;1149;p27"/>
          <p:cNvSpPr txBox="1">
            <a:spLocks noGrp="1"/>
          </p:cNvSpPr>
          <p:nvPr>
            <p:ph type="title"/>
          </p:nvPr>
        </p:nvSpPr>
        <p:spPr>
          <a:xfrm>
            <a:off x="3239929" y="893103"/>
            <a:ext cx="5712000" cy="1330397"/>
          </a:xfrm>
        </p:spPr>
        <p:txBody>
          <a:bodyPr anchor="ctr" anchorCtr="1"/>
          <a:lstStyle>
            <a:lvl1pPr algn="ctr">
              <a:defRPr sz="69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" name="Google Shape;1150;p27"/>
          <p:cNvSpPr txBox="1">
            <a:spLocks noGrp="1"/>
          </p:cNvSpPr>
          <p:nvPr>
            <p:ph type="subTitle" idx="4294967295"/>
          </p:nvPr>
        </p:nvSpPr>
        <p:spPr>
          <a:xfrm>
            <a:off x="3233437" y="2272732"/>
            <a:ext cx="5725195" cy="157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39" name="Google Shape;1151;p27"/>
          <p:cNvSpPr txBox="1"/>
          <p:nvPr/>
        </p:nvSpPr>
        <p:spPr>
          <a:xfrm>
            <a:off x="2880698" y="4835804"/>
            <a:ext cx="6430399" cy="5771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191919"/>
                </a:solidFill>
                <a:uFillTx/>
                <a:latin typeface="Bellota Text"/>
                <a:ea typeface="Bellota Text"/>
                <a:cs typeface="Bellota Text"/>
              </a:rPr>
              <a:t>CREDITS: This presentation template was created by </a:t>
            </a:r>
            <a:r>
              <a:rPr lang="en-US" sz="1600" b="1" i="0" u="none" strike="noStrike" kern="0" cap="none" spc="0" baseline="0">
                <a:solidFill>
                  <a:srgbClr val="191919"/>
                </a:solidFill>
                <a:uFillTx/>
                <a:latin typeface="Bellota Text"/>
                <a:ea typeface="Bellota Text"/>
                <a:cs typeface="Bellota Text"/>
                <a:hlinkClick r:id="rId2"/>
              </a:rPr>
              <a:t>Slidesgo</a:t>
            </a:r>
            <a:r>
              <a:rPr lang="en-US" sz="1600" b="1" i="0" u="none" strike="noStrike" kern="0" cap="none" spc="0" baseline="0">
                <a:solidFill>
                  <a:srgbClr val="191919"/>
                </a:solidFill>
                <a:uFillTx/>
                <a:latin typeface="Bellota Text"/>
                <a:ea typeface="Bellota Text"/>
                <a:cs typeface="Bellota Text"/>
              </a:rPr>
              <a:t>, </a:t>
            </a:r>
            <a:r>
              <a:rPr lang="en-US" sz="1600" b="0" i="0" u="none" strike="noStrike" kern="0" cap="none" spc="0" baseline="0">
                <a:solidFill>
                  <a:srgbClr val="191919"/>
                </a:solidFill>
                <a:uFillTx/>
                <a:latin typeface="Bellota Text"/>
                <a:ea typeface="Bellota Text"/>
                <a:cs typeface="Bellota Text"/>
              </a:rPr>
              <a:t>and includes icons by </a:t>
            </a:r>
            <a:r>
              <a:rPr lang="en-US" sz="1600" b="1" i="0" u="none" strike="noStrike" kern="0" cap="none" spc="0" baseline="0">
                <a:solidFill>
                  <a:srgbClr val="191919"/>
                </a:solidFill>
                <a:uFillTx/>
                <a:latin typeface="Bellota Text"/>
                <a:ea typeface="Bellota Text"/>
                <a:cs typeface="Bellota Text"/>
                <a:hlinkClick r:id="rId3"/>
              </a:rPr>
              <a:t>Flaticon</a:t>
            </a:r>
            <a:r>
              <a:rPr lang="en-US" sz="1600" b="0" i="0" u="none" strike="noStrike" kern="0" cap="none" spc="0" baseline="0">
                <a:solidFill>
                  <a:srgbClr val="191919"/>
                </a:solidFill>
                <a:uFillTx/>
                <a:latin typeface="Bellota Text"/>
                <a:ea typeface="Bellota Text"/>
                <a:cs typeface="Bellota Text"/>
              </a:rPr>
              <a:t> and infographics &amp; images by </a:t>
            </a:r>
            <a:r>
              <a:rPr lang="en-US" sz="1600" b="1" i="0" u="none" strike="noStrike" kern="0" cap="none" spc="0" baseline="0">
                <a:solidFill>
                  <a:srgbClr val="191919"/>
                </a:solidFill>
                <a:uFillTx/>
                <a:latin typeface="Bellota Text"/>
                <a:ea typeface="Bellota Text"/>
                <a:cs typeface="Bellota Text"/>
                <a:hlinkClick r:id="rId4"/>
              </a:rPr>
              <a:t>Freepik</a:t>
            </a:r>
            <a:endParaRPr lang="en-US" sz="1600" b="1" i="0" u="none" strike="noStrike" kern="0" cap="none" spc="0" baseline="0">
              <a:solidFill>
                <a:srgbClr val="191919"/>
              </a:solidFill>
              <a:uFillTx/>
              <a:latin typeface="Bellota Text"/>
              <a:ea typeface="Bellota Text"/>
              <a:cs typeface="Bellota Text"/>
            </a:endParaRPr>
          </a:p>
        </p:txBody>
      </p:sp>
      <p:pic>
        <p:nvPicPr>
          <p:cNvPr id="40" name="Google Shape;1152;p27">
            <a:extLst/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1153;p27">
            <a:extLst/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1154;p27">
            <a:extLst/>
          </p:cNvPr>
          <p:cNvPicPr>
            <a:picLocks noChangeAspect="1"/>
          </p:cNvPicPr>
          <p:nvPr/>
        </p:nvPicPr>
        <p:blipFill>
          <a:blip r:embed="rId6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oogle Shape;1155;p27">
            <a:extLst/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l="9958" t="40088" r="80549" b="45104"/>
          <a:stretch>
            <a:fillRect/>
          </a:stretch>
        </p:blipFill>
        <p:spPr>
          <a:xfrm>
            <a:off x="503596" y="31021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oogle Shape;1156;p27">
            <a:extLst/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t="23075" r="88584" b="62117"/>
          <a:stretch>
            <a:fillRect/>
          </a:stretch>
        </p:blipFill>
        <p:spPr>
          <a:xfrm>
            <a:off x="1252334" y="3718846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Google Shape;1157;p27">
            <a:extLst/>
          </p:cNvPr>
          <p:cNvPicPr>
            <a:picLocks noChangeAspect="1"/>
          </p:cNvPicPr>
          <p:nvPr/>
        </p:nvPicPr>
        <p:blipFill>
          <a:blip r:embed="rId6">
            <a:alphaModFix/>
          </a:blip>
          <a:srcRect l="86859" t="20960" b="68473"/>
          <a:stretch>
            <a:fillRect/>
          </a:stretch>
        </p:blipFill>
        <p:spPr>
          <a:xfrm>
            <a:off x="1637434" y="3102101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33734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59;p28"/>
          <p:cNvGrpSpPr/>
          <p:nvPr/>
        </p:nvGrpSpPr>
        <p:grpSpPr>
          <a:xfrm>
            <a:off x="497195" y="422964"/>
            <a:ext cx="11198896" cy="6012939"/>
            <a:chOff x="497195" y="422964"/>
            <a:chExt cx="11198896" cy="6012939"/>
          </a:xfrm>
        </p:grpSpPr>
        <p:sp>
          <p:nvSpPr>
            <p:cNvPr id="3" name="Google Shape;1160;p28"/>
            <p:cNvSpPr/>
            <p:nvPr/>
          </p:nvSpPr>
          <p:spPr>
            <a:xfrm>
              <a:off x="497195" y="422964"/>
              <a:ext cx="11198556" cy="6012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1161;p28"/>
            <p:cNvGrpSpPr/>
            <p:nvPr/>
          </p:nvGrpSpPr>
          <p:grpSpPr>
            <a:xfrm>
              <a:off x="497205" y="423230"/>
              <a:ext cx="11198886" cy="6012673"/>
              <a:chOff x="497205" y="423230"/>
              <a:chExt cx="11198886" cy="6012673"/>
            </a:xfrm>
          </p:grpSpPr>
          <p:cxnSp>
            <p:nvCxnSpPr>
              <p:cNvPr id="5" name="Google Shape;1162;p28"/>
              <p:cNvCxnSpPr/>
              <p:nvPr/>
            </p:nvCxnSpPr>
            <p:spPr>
              <a:xfrm>
                <a:off x="757223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1163;p28"/>
              <p:cNvCxnSpPr/>
              <p:nvPr/>
            </p:nvCxnSpPr>
            <p:spPr>
              <a:xfrm>
                <a:off x="1290465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164;p28"/>
              <p:cNvCxnSpPr/>
              <p:nvPr/>
            </p:nvCxnSpPr>
            <p:spPr>
              <a:xfrm>
                <a:off x="1823734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165;p28"/>
              <p:cNvCxnSpPr/>
              <p:nvPr/>
            </p:nvCxnSpPr>
            <p:spPr>
              <a:xfrm>
                <a:off x="2357003" y="882167"/>
                <a:ext cx="0" cy="55537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166;p28"/>
              <p:cNvCxnSpPr/>
              <p:nvPr/>
            </p:nvCxnSpPr>
            <p:spPr>
              <a:xfrm>
                <a:off x="2890235" y="894264"/>
                <a:ext cx="0" cy="554113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167;p28"/>
              <p:cNvCxnSpPr/>
              <p:nvPr/>
            </p:nvCxnSpPr>
            <p:spPr>
              <a:xfrm>
                <a:off x="3423495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168;p28"/>
              <p:cNvCxnSpPr/>
              <p:nvPr/>
            </p:nvCxnSpPr>
            <p:spPr>
              <a:xfrm>
                <a:off x="395673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169;p28"/>
              <p:cNvCxnSpPr/>
              <p:nvPr/>
            </p:nvCxnSpPr>
            <p:spPr>
              <a:xfrm>
                <a:off x="4489996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1170;p28"/>
              <p:cNvCxnSpPr/>
              <p:nvPr/>
            </p:nvCxnSpPr>
            <p:spPr>
              <a:xfrm>
                <a:off x="5023265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1171;p28"/>
              <p:cNvCxnSpPr/>
              <p:nvPr/>
            </p:nvCxnSpPr>
            <p:spPr>
              <a:xfrm>
                <a:off x="555650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1172;p28"/>
              <p:cNvCxnSpPr/>
              <p:nvPr/>
            </p:nvCxnSpPr>
            <p:spPr>
              <a:xfrm>
                <a:off x="6089766" y="906334"/>
                <a:ext cx="0" cy="5529231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1173;p28"/>
              <p:cNvCxnSpPr/>
              <p:nvPr/>
            </p:nvCxnSpPr>
            <p:spPr>
              <a:xfrm>
                <a:off x="662301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1174;p28"/>
              <p:cNvCxnSpPr/>
              <p:nvPr/>
            </p:nvCxnSpPr>
            <p:spPr>
              <a:xfrm>
                <a:off x="7156268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1175;p28"/>
              <p:cNvCxnSpPr/>
              <p:nvPr/>
            </p:nvCxnSpPr>
            <p:spPr>
              <a:xfrm>
                <a:off x="7689527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1176;p28"/>
              <p:cNvCxnSpPr/>
              <p:nvPr/>
            </p:nvCxnSpPr>
            <p:spPr>
              <a:xfrm>
                <a:off x="8222769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1177;p28"/>
              <p:cNvCxnSpPr/>
              <p:nvPr/>
            </p:nvCxnSpPr>
            <p:spPr>
              <a:xfrm>
                <a:off x="8756029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1178;p28"/>
              <p:cNvCxnSpPr/>
              <p:nvPr/>
            </p:nvCxnSpPr>
            <p:spPr>
              <a:xfrm>
                <a:off x="9289298" y="864034"/>
                <a:ext cx="0" cy="557158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1179;p28"/>
              <p:cNvCxnSpPr/>
              <p:nvPr/>
            </p:nvCxnSpPr>
            <p:spPr>
              <a:xfrm>
                <a:off x="9822530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1180;p28"/>
              <p:cNvCxnSpPr/>
              <p:nvPr/>
            </p:nvCxnSpPr>
            <p:spPr>
              <a:xfrm>
                <a:off x="1035579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1181;p28"/>
              <p:cNvCxnSpPr/>
              <p:nvPr/>
            </p:nvCxnSpPr>
            <p:spPr>
              <a:xfrm>
                <a:off x="10889031" y="912397"/>
                <a:ext cx="0" cy="552328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1182;p28"/>
              <p:cNvCxnSpPr/>
              <p:nvPr/>
            </p:nvCxnSpPr>
            <p:spPr>
              <a:xfrm>
                <a:off x="11422300" y="423230"/>
                <a:ext cx="0" cy="6012289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1183;p28"/>
              <p:cNvCxnSpPr/>
              <p:nvPr/>
            </p:nvCxnSpPr>
            <p:spPr>
              <a:xfrm rot="10799991">
                <a:off x="497205" y="936391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1184;p28"/>
              <p:cNvCxnSpPr/>
              <p:nvPr/>
            </p:nvCxnSpPr>
            <p:spPr>
              <a:xfrm rot="10799991">
                <a:off x="497205" y="146912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1185;p28"/>
              <p:cNvCxnSpPr/>
              <p:nvPr/>
            </p:nvCxnSpPr>
            <p:spPr>
              <a:xfrm rot="10799991">
                <a:off x="497205" y="2001850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1186;p28"/>
              <p:cNvCxnSpPr/>
              <p:nvPr/>
            </p:nvCxnSpPr>
            <p:spPr>
              <a:xfrm rot="10799991">
                <a:off x="497205" y="253458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1187;p28"/>
              <p:cNvCxnSpPr/>
              <p:nvPr/>
            </p:nvCxnSpPr>
            <p:spPr>
              <a:xfrm rot="10799991">
                <a:off x="497205" y="3067318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1188;p28"/>
              <p:cNvCxnSpPr/>
              <p:nvPr/>
            </p:nvCxnSpPr>
            <p:spPr>
              <a:xfrm rot="10799991">
                <a:off x="497205" y="3600047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1189;p28"/>
              <p:cNvCxnSpPr/>
              <p:nvPr/>
            </p:nvCxnSpPr>
            <p:spPr>
              <a:xfrm rot="10799991">
                <a:off x="497205" y="4132786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1190;p28"/>
              <p:cNvCxnSpPr/>
              <p:nvPr/>
            </p:nvCxnSpPr>
            <p:spPr>
              <a:xfrm rot="10799991">
                <a:off x="497205" y="466551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1191;p28"/>
              <p:cNvCxnSpPr/>
              <p:nvPr/>
            </p:nvCxnSpPr>
            <p:spPr>
              <a:xfrm rot="10799991">
                <a:off x="497205" y="5198245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1192;p28"/>
              <p:cNvCxnSpPr/>
              <p:nvPr/>
            </p:nvCxnSpPr>
            <p:spPr>
              <a:xfrm rot="10799991">
                <a:off x="497205" y="5730974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1193;p28"/>
              <p:cNvCxnSpPr/>
              <p:nvPr/>
            </p:nvCxnSpPr>
            <p:spPr>
              <a:xfrm rot="10799991">
                <a:off x="497205" y="6263713"/>
                <a:ext cx="11198886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233932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95;p29"/>
          <p:cNvGrpSpPr/>
          <p:nvPr/>
        </p:nvGrpSpPr>
        <p:grpSpPr>
          <a:xfrm>
            <a:off x="208500" y="168789"/>
            <a:ext cx="11850661" cy="6520431"/>
            <a:chOff x="208500" y="168789"/>
            <a:chExt cx="11850661" cy="6520431"/>
          </a:xfrm>
        </p:grpSpPr>
        <p:sp>
          <p:nvSpPr>
            <p:cNvPr id="3" name="Google Shape;1196;p29"/>
            <p:cNvSpPr/>
            <p:nvPr/>
          </p:nvSpPr>
          <p:spPr>
            <a:xfrm>
              <a:off x="208501" y="168789"/>
              <a:ext cx="11850313" cy="6520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62"/>
                <a:gd name="f4" fmla="val 153212"/>
                <a:gd name="f5" fmla="val 273015"/>
                <a:gd name="f6" fmla="val 6286"/>
                <a:gd name="f7" fmla="val 274242"/>
                <a:gd name="f8" fmla="val 6599"/>
                <a:gd name="f9" fmla="val 275169"/>
                <a:gd name="f10" fmla="val 7801"/>
                <a:gd name="f11" fmla="val 9217"/>
                <a:gd name="f12" fmla="val 10882"/>
                <a:gd name="f13" fmla="val 273916"/>
                <a:gd name="f14" fmla="val 12247"/>
                <a:gd name="f15" fmla="val 272376"/>
                <a:gd name="f16" fmla="val 263773"/>
                <a:gd name="f17" fmla="val 262245"/>
                <a:gd name="f18" fmla="val 260981"/>
                <a:gd name="f19" fmla="val 7852"/>
                <a:gd name="f20" fmla="val 261845"/>
                <a:gd name="f21" fmla="val 6687"/>
                <a:gd name="f22" fmla="val 263009"/>
                <a:gd name="f23" fmla="val 6324"/>
                <a:gd name="f24" fmla="val 247819"/>
                <a:gd name="f25" fmla="val 249047"/>
                <a:gd name="f26" fmla="val 249973"/>
                <a:gd name="f27" fmla="val 248721"/>
                <a:gd name="f28" fmla="val 247193"/>
                <a:gd name="f29" fmla="val 238578"/>
                <a:gd name="f30" fmla="val 237050"/>
                <a:gd name="f31" fmla="val 235798"/>
                <a:gd name="f32" fmla="val 236662"/>
                <a:gd name="f33" fmla="val 237814"/>
                <a:gd name="f34" fmla="val 222624"/>
                <a:gd name="f35" fmla="val 223851"/>
                <a:gd name="f36" fmla="val 224778"/>
                <a:gd name="f37" fmla="val 223526"/>
                <a:gd name="f38" fmla="val 221998"/>
                <a:gd name="f39" fmla="val 213383"/>
                <a:gd name="f40" fmla="val 211855"/>
                <a:gd name="f41" fmla="val 210603"/>
                <a:gd name="f42" fmla="val 211467"/>
                <a:gd name="f43" fmla="val 212631"/>
                <a:gd name="f44" fmla="val 197429"/>
                <a:gd name="f45" fmla="val 198656"/>
                <a:gd name="f46" fmla="val 199583"/>
                <a:gd name="f47" fmla="val 198331"/>
                <a:gd name="f48" fmla="val 196803"/>
                <a:gd name="f49" fmla="val 188188"/>
                <a:gd name="f50" fmla="val 186660"/>
                <a:gd name="f51" fmla="val 185408"/>
                <a:gd name="f52" fmla="val 186272"/>
                <a:gd name="f53" fmla="val 187436"/>
                <a:gd name="f54" fmla="val 172234"/>
                <a:gd name="f55" fmla="val 173474"/>
                <a:gd name="f56" fmla="val 174388"/>
                <a:gd name="f57" fmla="val 173136"/>
                <a:gd name="f58" fmla="val 171608"/>
                <a:gd name="f59" fmla="val 162992"/>
                <a:gd name="f60" fmla="val 161465"/>
                <a:gd name="f61" fmla="val 160212"/>
                <a:gd name="f62" fmla="val 161076"/>
                <a:gd name="f63" fmla="val 162241"/>
                <a:gd name="f64" fmla="val 147051"/>
                <a:gd name="f65" fmla="val 148278"/>
                <a:gd name="f66" fmla="val 149205"/>
                <a:gd name="f67" fmla="val 147953"/>
                <a:gd name="f68" fmla="val 146425"/>
                <a:gd name="f69" fmla="val 137810"/>
                <a:gd name="f70" fmla="val 136282"/>
                <a:gd name="f71" fmla="val 135030"/>
                <a:gd name="f72" fmla="val 135894"/>
                <a:gd name="f73" fmla="val 137046"/>
                <a:gd name="f74" fmla="val 121856"/>
                <a:gd name="f75" fmla="val 123083"/>
                <a:gd name="f76" fmla="val 124010"/>
                <a:gd name="f77" fmla="val 122758"/>
                <a:gd name="f78" fmla="val 121230"/>
                <a:gd name="f79" fmla="val 112614"/>
                <a:gd name="f80" fmla="val 111087"/>
                <a:gd name="f81" fmla="val 109834"/>
                <a:gd name="f82" fmla="val 110699"/>
                <a:gd name="f83" fmla="val 111863"/>
                <a:gd name="f84" fmla="val 96661"/>
                <a:gd name="f85" fmla="val 97901"/>
                <a:gd name="f86" fmla="val 98815"/>
                <a:gd name="f87" fmla="val 97562"/>
                <a:gd name="f88" fmla="val 96035"/>
                <a:gd name="f89" fmla="val 87432"/>
                <a:gd name="f90" fmla="val 85892"/>
                <a:gd name="f91" fmla="val 84639"/>
                <a:gd name="f92" fmla="val 85503"/>
                <a:gd name="f93" fmla="val 86668"/>
                <a:gd name="f94" fmla="val 71478"/>
                <a:gd name="f95" fmla="val 72705"/>
                <a:gd name="f96" fmla="val 73632"/>
                <a:gd name="f97" fmla="val 72380"/>
                <a:gd name="f98" fmla="val 70840"/>
                <a:gd name="f99" fmla="val 62237"/>
                <a:gd name="f100" fmla="val 60696"/>
                <a:gd name="f101" fmla="val 59444"/>
                <a:gd name="f102" fmla="val 60308"/>
                <a:gd name="f103" fmla="val 61473"/>
                <a:gd name="f104" fmla="val 46283"/>
                <a:gd name="f105" fmla="val 47510"/>
                <a:gd name="f106" fmla="val 48437"/>
                <a:gd name="f107" fmla="val 47185"/>
                <a:gd name="f108" fmla="val 45657"/>
                <a:gd name="f109" fmla="val 37041"/>
                <a:gd name="f110" fmla="val 35514"/>
                <a:gd name="f111" fmla="val 34261"/>
                <a:gd name="f112" fmla="val 35126"/>
                <a:gd name="f113" fmla="val 36278"/>
                <a:gd name="f114" fmla="val 21088"/>
                <a:gd name="f115" fmla="val 22315"/>
                <a:gd name="f116" fmla="val 23242"/>
                <a:gd name="f117" fmla="val 21989"/>
                <a:gd name="f118" fmla="val 20462"/>
                <a:gd name="f119" fmla="val 11846"/>
                <a:gd name="f120" fmla="val 10319"/>
                <a:gd name="f121" fmla="val 9066"/>
                <a:gd name="f122" fmla="val 9930"/>
                <a:gd name="f123" fmla="val 11095"/>
                <a:gd name="f124" fmla="*/ f0 1 285362"/>
                <a:gd name="f125" fmla="*/ f1 1 15321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285362"/>
                <a:gd name="f132" fmla="*/ f129 1 15321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285362" h="15321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5" y="f2"/>
                  </a:ln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"/>
                  </a:lnTo>
                  <a:lnTo>
                    <a:pt x="f24" y="f2"/>
                  </a:lnTo>
                  <a:lnTo>
                    <a:pt x="f24" y="f6"/>
                  </a:lnTo>
                  <a:cubicBezTo>
                    <a:pt x="f25" y="f8"/>
                    <a:pt x="f26" y="f10"/>
                    <a:pt x="f26" y="f11"/>
                  </a:cubicBezTo>
                  <a:cubicBezTo>
                    <a:pt x="f26" y="f12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cubicBezTo>
                    <a:pt x="f31" y="f19"/>
                    <a:pt x="f32" y="f21"/>
                    <a:pt x="f33" y="f23"/>
                  </a:cubicBezTo>
                  <a:lnTo>
                    <a:pt x="f33" y="f2"/>
                  </a:lnTo>
                  <a:lnTo>
                    <a:pt x="f34" y="f2"/>
                  </a:lnTo>
                  <a:lnTo>
                    <a:pt x="f34" y="f6"/>
                  </a:lnTo>
                  <a:cubicBezTo>
                    <a:pt x="f35" y="f8"/>
                    <a:pt x="f36" y="f10"/>
                    <a:pt x="f36" y="f11"/>
                  </a:cubicBezTo>
                  <a:cubicBezTo>
                    <a:pt x="f36" y="f12"/>
                    <a:pt x="f37" y="f14"/>
                    <a:pt x="f38" y="f14"/>
                  </a:cubicBezTo>
                  <a:lnTo>
                    <a:pt x="f39" y="f14"/>
                  </a:lnTo>
                  <a:cubicBezTo>
                    <a:pt x="f40" y="f14"/>
                    <a:pt x="f41" y="f12"/>
                    <a:pt x="f41" y="f11"/>
                  </a:cubicBezTo>
                  <a:cubicBezTo>
                    <a:pt x="f41" y="f19"/>
                    <a:pt x="f42" y="f21"/>
                    <a:pt x="f43" y="f23"/>
                  </a:cubicBezTo>
                  <a:lnTo>
                    <a:pt x="f43" y="f2"/>
                  </a:lnTo>
                  <a:lnTo>
                    <a:pt x="f44" y="f2"/>
                  </a:lnTo>
                  <a:lnTo>
                    <a:pt x="f44" y="f6"/>
                  </a:lnTo>
                  <a:cubicBezTo>
                    <a:pt x="f45" y="f8"/>
                    <a:pt x="f46" y="f10"/>
                    <a:pt x="f46" y="f11"/>
                  </a:cubicBezTo>
                  <a:cubicBezTo>
                    <a:pt x="f46" y="f12"/>
                    <a:pt x="f47" y="f14"/>
                    <a:pt x="f48" y="f14"/>
                  </a:cubicBezTo>
                  <a:lnTo>
                    <a:pt x="f49" y="f14"/>
                  </a:lnTo>
                  <a:cubicBezTo>
                    <a:pt x="f50" y="f14"/>
                    <a:pt x="f51" y="f12"/>
                    <a:pt x="f51" y="f11"/>
                  </a:cubicBezTo>
                  <a:cubicBezTo>
                    <a:pt x="f51" y="f19"/>
                    <a:pt x="f52" y="f21"/>
                    <a:pt x="f53" y="f23"/>
                  </a:cubicBez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cubicBezTo>
                    <a:pt x="f55" y="f8"/>
                    <a:pt x="f56" y="f10"/>
                    <a:pt x="f56" y="f11"/>
                  </a:cubicBezTo>
                  <a:cubicBezTo>
                    <a:pt x="f56" y="f12"/>
                    <a:pt x="f57" y="f14"/>
                    <a:pt x="f58" y="f14"/>
                  </a:cubicBezTo>
                  <a:lnTo>
                    <a:pt x="f59" y="f14"/>
                  </a:lnTo>
                  <a:cubicBezTo>
                    <a:pt x="f60" y="f14"/>
                    <a:pt x="f61" y="f12"/>
                    <a:pt x="f61" y="f11"/>
                  </a:cubicBezTo>
                  <a:cubicBezTo>
                    <a:pt x="f61" y="f19"/>
                    <a:pt x="f62" y="f21"/>
                    <a:pt x="f63" y="f23"/>
                  </a:cubicBez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cubicBezTo>
                    <a:pt x="f65" y="f8"/>
                    <a:pt x="f66" y="f10"/>
                    <a:pt x="f66" y="f11"/>
                  </a:cubicBezTo>
                  <a:cubicBezTo>
                    <a:pt x="f66" y="f12"/>
                    <a:pt x="f67" y="f14"/>
                    <a:pt x="f68" y="f14"/>
                  </a:cubicBezTo>
                  <a:lnTo>
                    <a:pt x="f69" y="f14"/>
                  </a:lnTo>
                  <a:cubicBezTo>
                    <a:pt x="f70" y="f14"/>
                    <a:pt x="f71" y="f12"/>
                    <a:pt x="f71" y="f11"/>
                  </a:cubicBezTo>
                  <a:cubicBezTo>
                    <a:pt x="f71" y="f19"/>
                    <a:pt x="f72" y="f21"/>
                    <a:pt x="f73" y="f23"/>
                  </a:cubicBezTo>
                  <a:lnTo>
                    <a:pt x="f73" y="f2"/>
                  </a:lnTo>
                  <a:lnTo>
                    <a:pt x="f74" y="f2"/>
                  </a:lnTo>
                  <a:lnTo>
                    <a:pt x="f74" y="f6"/>
                  </a:lnTo>
                  <a:cubicBezTo>
                    <a:pt x="f75" y="f8"/>
                    <a:pt x="f76" y="f10"/>
                    <a:pt x="f76" y="f11"/>
                  </a:cubicBezTo>
                  <a:cubicBezTo>
                    <a:pt x="f76" y="f12"/>
                    <a:pt x="f77" y="f14"/>
                    <a:pt x="f78" y="f14"/>
                  </a:cubicBezTo>
                  <a:lnTo>
                    <a:pt x="f79" y="f14"/>
                  </a:lnTo>
                  <a:cubicBezTo>
                    <a:pt x="f80" y="f14"/>
                    <a:pt x="f81" y="f12"/>
                    <a:pt x="f81" y="f11"/>
                  </a:cubicBezTo>
                  <a:cubicBezTo>
                    <a:pt x="f81" y="f19"/>
                    <a:pt x="f82" y="f21"/>
                    <a:pt x="f83" y="f23"/>
                  </a:cubicBezTo>
                  <a:lnTo>
                    <a:pt x="f83" y="f2"/>
                  </a:lnTo>
                  <a:lnTo>
                    <a:pt x="f84" y="f2"/>
                  </a:lnTo>
                  <a:lnTo>
                    <a:pt x="f84" y="f6"/>
                  </a:lnTo>
                  <a:cubicBezTo>
                    <a:pt x="f85" y="f8"/>
                    <a:pt x="f86" y="f10"/>
                    <a:pt x="f86" y="f11"/>
                  </a:cubicBezTo>
                  <a:cubicBezTo>
                    <a:pt x="f86" y="f12"/>
                    <a:pt x="f87" y="f14"/>
                    <a:pt x="f88" y="f14"/>
                  </a:cubicBezTo>
                  <a:lnTo>
                    <a:pt x="f89" y="f14"/>
                  </a:lnTo>
                  <a:cubicBezTo>
                    <a:pt x="f90" y="f14"/>
                    <a:pt x="f91" y="f12"/>
                    <a:pt x="f91" y="f11"/>
                  </a:cubicBezTo>
                  <a:cubicBezTo>
                    <a:pt x="f91" y="f19"/>
                    <a:pt x="f92" y="f21"/>
                    <a:pt x="f93" y="f23"/>
                  </a:cubicBezTo>
                  <a:lnTo>
                    <a:pt x="f93" y="f2"/>
                  </a:lnTo>
                  <a:lnTo>
                    <a:pt x="f94" y="f2"/>
                  </a:lnTo>
                  <a:lnTo>
                    <a:pt x="f94" y="f6"/>
                  </a:lnTo>
                  <a:cubicBezTo>
                    <a:pt x="f95" y="f8"/>
                    <a:pt x="f96" y="f10"/>
                    <a:pt x="f96" y="f11"/>
                  </a:cubicBezTo>
                  <a:cubicBezTo>
                    <a:pt x="f96" y="f12"/>
                    <a:pt x="f97" y="f14"/>
                    <a:pt x="f98" y="f14"/>
                  </a:cubicBezTo>
                  <a:lnTo>
                    <a:pt x="f99" y="f14"/>
                  </a:lnTo>
                  <a:cubicBezTo>
                    <a:pt x="f100" y="f14"/>
                    <a:pt x="f101" y="f12"/>
                    <a:pt x="f101" y="f11"/>
                  </a:cubicBezTo>
                  <a:cubicBezTo>
                    <a:pt x="f101" y="f19"/>
                    <a:pt x="f102" y="f21"/>
                    <a:pt x="f103" y="f23"/>
                  </a:cubicBezTo>
                  <a:lnTo>
                    <a:pt x="f103" y="f2"/>
                  </a:lnTo>
                  <a:lnTo>
                    <a:pt x="f104" y="f2"/>
                  </a:lnTo>
                  <a:lnTo>
                    <a:pt x="f104" y="f6"/>
                  </a:lnTo>
                  <a:cubicBezTo>
                    <a:pt x="f105" y="f8"/>
                    <a:pt x="f106" y="f10"/>
                    <a:pt x="f106" y="f11"/>
                  </a:cubicBezTo>
                  <a:cubicBezTo>
                    <a:pt x="f106" y="f12"/>
                    <a:pt x="f107" y="f14"/>
                    <a:pt x="f108" y="f14"/>
                  </a:cubicBezTo>
                  <a:lnTo>
                    <a:pt x="f109" y="f14"/>
                  </a:lnTo>
                  <a:cubicBezTo>
                    <a:pt x="f110" y="f14"/>
                    <a:pt x="f111" y="f12"/>
                    <a:pt x="f111" y="f11"/>
                  </a:cubicBezTo>
                  <a:cubicBezTo>
                    <a:pt x="f111" y="f19"/>
                    <a:pt x="f112" y="f21"/>
                    <a:pt x="f113" y="f23"/>
                  </a:cubicBezTo>
                  <a:lnTo>
                    <a:pt x="f113" y="f2"/>
                  </a:lnTo>
                  <a:lnTo>
                    <a:pt x="f114" y="f2"/>
                  </a:lnTo>
                  <a:lnTo>
                    <a:pt x="f114" y="f6"/>
                  </a:lnTo>
                  <a:cubicBezTo>
                    <a:pt x="f115" y="f8"/>
                    <a:pt x="f116" y="f10"/>
                    <a:pt x="f116" y="f11"/>
                  </a:cubicBezTo>
                  <a:cubicBezTo>
                    <a:pt x="f116" y="f12"/>
                    <a:pt x="f117" y="f14"/>
                    <a:pt x="f118" y="f14"/>
                  </a:cubicBezTo>
                  <a:lnTo>
                    <a:pt x="f119" y="f14"/>
                  </a:lnTo>
                  <a:cubicBezTo>
                    <a:pt x="f120" y="f14"/>
                    <a:pt x="f121" y="f12"/>
                    <a:pt x="f121" y="f11"/>
                  </a:cubicBezTo>
                  <a:cubicBezTo>
                    <a:pt x="f121" y="f19"/>
                    <a:pt x="f122" y="f21"/>
                    <a:pt x="f123" y="f23"/>
                  </a:cubicBezTo>
                  <a:lnTo>
                    <a:pt x="f12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1197;p29"/>
            <p:cNvGrpSpPr/>
            <p:nvPr/>
          </p:nvGrpSpPr>
          <p:grpSpPr>
            <a:xfrm>
              <a:off x="208500" y="169081"/>
              <a:ext cx="11850661" cy="6520139"/>
              <a:chOff x="208500" y="169081"/>
              <a:chExt cx="11850661" cy="6520139"/>
            </a:xfrm>
          </p:grpSpPr>
          <p:cxnSp>
            <p:nvCxnSpPr>
              <p:cNvPr id="5" name="Google Shape;1198;p29"/>
              <p:cNvCxnSpPr/>
              <p:nvPr/>
            </p:nvCxnSpPr>
            <p:spPr>
              <a:xfrm>
                <a:off x="483653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6" name="Google Shape;1199;p29"/>
              <p:cNvCxnSpPr/>
              <p:nvPr/>
            </p:nvCxnSpPr>
            <p:spPr>
              <a:xfrm>
                <a:off x="1047938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7" name="Google Shape;1200;p29"/>
              <p:cNvCxnSpPr/>
              <p:nvPr/>
            </p:nvCxnSpPr>
            <p:spPr>
              <a:xfrm>
                <a:off x="1612233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8" name="Google Shape;1201;p29"/>
              <p:cNvCxnSpPr/>
              <p:nvPr/>
            </p:nvCxnSpPr>
            <p:spPr>
              <a:xfrm>
                <a:off x="2176537" y="666743"/>
                <a:ext cx="0" cy="6022477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9" name="Google Shape;1202;p29"/>
              <p:cNvCxnSpPr/>
              <p:nvPr/>
            </p:nvCxnSpPr>
            <p:spPr>
              <a:xfrm>
                <a:off x="2740804" y="679865"/>
                <a:ext cx="0" cy="6008806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0" name="Google Shape;1203;p29"/>
              <p:cNvCxnSpPr/>
              <p:nvPr/>
            </p:nvCxnSpPr>
            <p:spPr>
              <a:xfrm>
                <a:off x="330509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1" name="Google Shape;1204;p29"/>
              <p:cNvCxnSpPr/>
              <p:nvPr/>
            </p:nvCxnSpPr>
            <p:spPr>
              <a:xfrm>
                <a:off x="3869375" y="692950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2" name="Google Shape;1205;p29"/>
              <p:cNvCxnSpPr/>
              <p:nvPr/>
            </p:nvCxnSpPr>
            <p:spPr>
              <a:xfrm>
                <a:off x="443367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3" name="Google Shape;1206;p29"/>
              <p:cNvCxnSpPr/>
              <p:nvPr/>
            </p:nvCxnSpPr>
            <p:spPr>
              <a:xfrm>
                <a:off x="4997982" y="692950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4" name="Google Shape;1207;p29"/>
              <p:cNvCxnSpPr/>
              <p:nvPr/>
            </p:nvCxnSpPr>
            <p:spPr>
              <a:xfrm>
                <a:off x="556225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5" name="Google Shape;1208;p29"/>
              <p:cNvCxnSpPr/>
              <p:nvPr/>
            </p:nvCxnSpPr>
            <p:spPr>
              <a:xfrm>
                <a:off x="6126553" y="692950"/>
                <a:ext cx="0" cy="5995904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6" name="Google Shape;1209;p29"/>
              <p:cNvCxnSpPr/>
              <p:nvPr/>
            </p:nvCxnSpPr>
            <p:spPr>
              <a:xfrm>
                <a:off x="669083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7" name="Google Shape;1210;p29"/>
              <p:cNvCxnSpPr/>
              <p:nvPr/>
            </p:nvCxnSpPr>
            <p:spPr>
              <a:xfrm>
                <a:off x="7255123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8" name="Google Shape;1211;p29"/>
              <p:cNvCxnSpPr/>
              <p:nvPr/>
            </p:nvCxnSpPr>
            <p:spPr>
              <a:xfrm>
                <a:off x="781941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19" name="Google Shape;1212;p29"/>
              <p:cNvCxnSpPr/>
              <p:nvPr/>
            </p:nvCxnSpPr>
            <p:spPr>
              <a:xfrm>
                <a:off x="8383694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0" name="Google Shape;1213;p29"/>
              <p:cNvCxnSpPr/>
              <p:nvPr/>
            </p:nvCxnSpPr>
            <p:spPr>
              <a:xfrm>
                <a:off x="8947998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1" name="Google Shape;1214;p29"/>
              <p:cNvCxnSpPr/>
              <p:nvPr/>
            </p:nvCxnSpPr>
            <p:spPr>
              <a:xfrm>
                <a:off x="9512302" y="647084"/>
                <a:ext cx="0" cy="6041825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2" name="Google Shape;1215;p29"/>
              <p:cNvCxnSpPr/>
              <p:nvPr/>
            </p:nvCxnSpPr>
            <p:spPr>
              <a:xfrm>
                <a:off x="10076569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3" name="Google Shape;1216;p29"/>
              <p:cNvCxnSpPr/>
              <p:nvPr/>
            </p:nvCxnSpPr>
            <p:spPr>
              <a:xfrm>
                <a:off x="10640863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4" name="Google Shape;1217;p29"/>
              <p:cNvCxnSpPr/>
              <p:nvPr/>
            </p:nvCxnSpPr>
            <p:spPr>
              <a:xfrm>
                <a:off x="11205139" y="699534"/>
                <a:ext cx="0" cy="598944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5" name="Google Shape;1218;p29"/>
              <p:cNvCxnSpPr/>
              <p:nvPr/>
            </p:nvCxnSpPr>
            <p:spPr>
              <a:xfrm>
                <a:off x="11769443" y="169081"/>
                <a:ext cx="0" cy="6519718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6" name="Google Shape;1219;p29"/>
              <p:cNvCxnSpPr/>
              <p:nvPr/>
            </p:nvCxnSpPr>
            <p:spPr>
              <a:xfrm rot="10799991">
                <a:off x="208500" y="725548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7" name="Google Shape;1220;p29"/>
              <p:cNvCxnSpPr/>
              <p:nvPr/>
            </p:nvCxnSpPr>
            <p:spPr>
              <a:xfrm rot="10799991">
                <a:off x="208500" y="130323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8" name="Google Shape;1221;p29"/>
              <p:cNvCxnSpPr/>
              <p:nvPr/>
            </p:nvCxnSpPr>
            <p:spPr>
              <a:xfrm rot="10799991">
                <a:off x="208500" y="188093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29" name="Google Shape;1222;p29"/>
              <p:cNvCxnSpPr/>
              <p:nvPr/>
            </p:nvCxnSpPr>
            <p:spPr>
              <a:xfrm rot="10799991">
                <a:off x="208500" y="245862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0" name="Google Shape;1223;p29"/>
              <p:cNvCxnSpPr/>
              <p:nvPr/>
            </p:nvCxnSpPr>
            <p:spPr>
              <a:xfrm rot="10799991">
                <a:off x="208500" y="303632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1" name="Google Shape;1224;p29"/>
              <p:cNvCxnSpPr/>
              <p:nvPr/>
            </p:nvCxnSpPr>
            <p:spPr>
              <a:xfrm rot="10799991">
                <a:off x="208500" y="361401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2" name="Google Shape;1225;p29"/>
              <p:cNvCxnSpPr/>
              <p:nvPr/>
            </p:nvCxnSpPr>
            <p:spPr>
              <a:xfrm rot="10799991">
                <a:off x="208500" y="4191710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3" name="Google Shape;1226;p29"/>
              <p:cNvCxnSpPr/>
              <p:nvPr/>
            </p:nvCxnSpPr>
            <p:spPr>
              <a:xfrm rot="10799991">
                <a:off x="208500" y="476940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4" name="Google Shape;1227;p29"/>
              <p:cNvCxnSpPr/>
              <p:nvPr/>
            </p:nvCxnSpPr>
            <p:spPr>
              <a:xfrm rot="10799991">
                <a:off x="208500" y="5347100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5" name="Google Shape;1228;p29"/>
              <p:cNvCxnSpPr/>
              <p:nvPr/>
            </p:nvCxnSpPr>
            <p:spPr>
              <a:xfrm rot="10799991">
                <a:off x="208500" y="5924799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  <p:cxnSp>
            <p:nvCxnSpPr>
              <p:cNvPr id="36" name="Google Shape;1229;p29"/>
              <p:cNvCxnSpPr/>
              <p:nvPr/>
            </p:nvCxnSpPr>
            <p:spPr>
              <a:xfrm rot="10799991">
                <a:off x="208500" y="6502490"/>
                <a:ext cx="11850661" cy="0"/>
              </a:xfrm>
              <a:prstGeom prst="straightConnector1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round/>
              </a:ln>
            </p:spPr>
          </p:cxnSp>
        </p:grpSp>
      </p:grpSp>
      <p:pic>
        <p:nvPicPr>
          <p:cNvPr id="37" name="Google Shape;1230;p2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88584" t="31186" b="55558"/>
          <a:stretch>
            <a:fillRect/>
          </a:stretch>
        </p:blipFill>
        <p:spPr>
          <a:xfrm>
            <a:off x="316336" y="6116403"/>
            <a:ext cx="348834" cy="40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8" name="Google Shape;1231;p2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551465" y="5465167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Google Shape;1232;p29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06204" y="6232468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Google Shape;1233;p2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3075" r="88584" b="62117"/>
          <a:stretch>
            <a:fillRect/>
          </a:stretch>
        </p:blipFill>
        <p:spPr>
          <a:xfrm>
            <a:off x="11397365" y="903235"/>
            <a:ext cx="348834" cy="452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Google Shape;1234;p29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9958" t="40088" r="80549" b="45104"/>
          <a:stretch>
            <a:fillRect/>
          </a:stretch>
        </p:blipFill>
        <p:spPr>
          <a:xfrm>
            <a:off x="11270967" y="1476701"/>
            <a:ext cx="348834" cy="543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oogle Shape;1235;p29">
            <a:extLst/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6859" t="20960" b="68473"/>
          <a:stretch>
            <a:fillRect/>
          </a:stretch>
        </p:blipFill>
        <p:spPr>
          <a:xfrm>
            <a:off x="11619802" y="2141835"/>
            <a:ext cx="390970" cy="314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73083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681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1;p32"/>
          <p:cNvSpPr txBox="1">
            <a:spLocks noGrp="1"/>
          </p:cNvSpPr>
          <p:nvPr>
            <p:ph type="title"/>
          </p:nvPr>
        </p:nvSpPr>
        <p:spPr>
          <a:xfrm>
            <a:off x="1397797" y="431797"/>
            <a:ext cx="9396401" cy="6431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7063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;p6"/>
          <p:cNvSpPr/>
          <p:nvPr/>
        </p:nvSpPr>
        <p:spPr>
          <a:xfrm>
            <a:off x="510235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47;p6"/>
          <p:cNvSpPr txBox="1">
            <a:spLocks noGrp="1"/>
          </p:cNvSpPr>
          <p:nvPr>
            <p:ph type="title"/>
          </p:nvPr>
        </p:nvSpPr>
        <p:spPr>
          <a:xfrm>
            <a:off x="4989368" y="530196"/>
            <a:ext cx="6304403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" name="Google Shape;48;p6"/>
          <p:cNvSpPr/>
          <p:nvPr/>
        </p:nvSpPr>
        <p:spPr>
          <a:xfrm>
            <a:off x="8310963" y="1745333"/>
            <a:ext cx="3370798" cy="45823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49;p6"/>
          <p:cNvSpPr/>
          <p:nvPr/>
        </p:nvSpPr>
        <p:spPr>
          <a:xfrm>
            <a:off x="510235" y="1745333"/>
            <a:ext cx="3370798" cy="45823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50;p6"/>
          <p:cNvSpPr/>
          <p:nvPr/>
        </p:nvSpPr>
        <p:spPr>
          <a:xfrm>
            <a:off x="4410599" y="1745333"/>
            <a:ext cx="3370798" cy="45823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51;p6"/>
          <p:cNvSpPr txBox="1">
            <a:spLocks noGrp="1"/>
          </p:cNvSpPr>
          <p:nvPr>
            <p:ph type="subTitle" idx="4294967295"/>
          </p:nvPr>
        </p:nvSpPr>
        <p:spPr>
          <a:xfrm>
            <a:off x="1033966" y="3739914"/>
            <a:ext cx="2323197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8" name="Google Shape;52;p6"/>
          <p:cNvSpPr txBox="1">
            <a:spLocks noGrp="1"/>
          </p:cNvSpPr>
          <p:nvPr>
            <p:ph type="subTitle" idx="4294967295"/>
          </p:nvPr>
        </p:nvSpPr>
        <p:spPr>
          <a:xfrm>
            <a:off x="568628" y="2976746"/>
            <a:ext cx="3254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9" name="Google Shape;53;p6"/>
          <p:cNvSpPr txBox="1">
            <a:spLocks noGrp="1"/>
          </p:cNvSpPr>
          <p:nvPr>
            <p:ph type="subTitle" idx="4294967295"/>
          </p:nvPr>
        </p:nvSpPr>
        <p:spPr>
          <a:xfrm>
            <a:off x="4934331" y="3739914"/>
            <a:ext cx="2323197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0" name="Google Shape;54;p6"/>
          <p:cNvSpPr txBox="1">
            <a:spLocks noGrp="1"/>
          </p:cNvSpPr>
          <p:nvPr>
            <p:ph type="subTitle" idx="4294967295"/>
          </p:nvPr>
        </p:nvSpPr>
        <p:spPr>
          <a:xfrm>
            <a:off x="4469001" y="2976746"/>
            <a:ext cx="3254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1" name="Google Shape;55;p6"/>
          <p:cNvSpPr txBox="1">
            <a:spLocks noGrp="1"/>
          </p:cNvSpPr>
          <p:nvPr>
            <p:ph type="subTitle" idx="4294967295"/>
          </p:nvPr>
        </p:nvSpPr>
        <p:spPr>
          <a:xfrm>
            <a:off x="8834704" y="3739914"/>
            <a:ext cx="2323197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56;p6"/>
          <p:cNvSpPr txBox="1">
            <a:spLocks noGrp="1"/>
          </p:cNvSpPr>
          <p:nvPr>
            <p:ph type="subTitle" idx="4294967295"/>
          </p:nvPr>
        </p:nvSpPr>
        <p:spPr>
          <a:xfrm>
            <a:off x="8369366" y="2976746"/>
            <a:ext cx="3254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740020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;p2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10;p2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1;p2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12;p2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13;p2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14;p2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15;p2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16;p2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17;p2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18;p2"/>
          <p:cNvSpPr txBox="1">
            <a:spLocks noGrp="1"/>
          </p:cNvSpPr>
          <p:nvPr>
            <p:ph type="ctrTitle"/>
          </p:nvPr>
        </p:nvSpPr>
        <p:spPr>
          <a:xfrm>
            <a:off x="1838163" y="2563831"/>
            <a:ext cx="8515596" cy="2205596"/>
          </a:xfrm>
        </p:spPr>
        <p:txBody>
          <a:bodyPr anchor="ctr" anchorCtr="1"/>
          <a:lstStyle>
            <a:lvl1pPr algn="ctr">
              <a:lnSpc>
                <a:spcPct val="90000"/>
              </a:lnSpc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2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3189966" y="4836435"/>
            <a:ext cx="5811999" cy="5459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567811149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;p4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35;p4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6;p4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37;p4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38;p4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39;p4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40;p4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41;p4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42;p4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43;p4"/>
          <p:cNvSpPr txBox="1">
            <a:spLocks noGrp="1"/>
          </p:cNvSpPr>
          <p:nvPr>
            <p:ph type="title"/>
          </p:nvPr>
        </p:nvSpPr>
        <p:spPr>
          <a:xfrm>
            <a:off x="960001" y="1075791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2" name="Google Shape;44;p4"/>
          <p:cNvSpPr txBox="1">
            <a:spLocks noGrp="1"/>
          </p:cNvSpPr>
          <p:nvPr>
            <p:ph type="body" idx="1"/>
          </p:nvPr>
        </p:nvSpPr>
        <p:spPr>
          <a:xfrm>
            <a:off x="960001" y="1864799"/>
            <a:ext cx="10272003" cy="4084798"/>
          </a:xfrm>
        </p:spPr>
        <p:txBody>
          <a:bodyPr/>
          <a:lstStyle>
            <a:lvl1pPr marL="609584" indent="-406386">
              <a:lnSpc>
                <a:spcPct val="100000"/>
              </a:lnSpc>
              <a:buClr>
                <a:srgbClr val="434343"/>
              </a:buClr>
              <a:buSzPts val="1200"/>
              <a:buAutoNum type="arabicPeriod"/>
              <a:defRPr sz="1400">
                <a:solidFill>
                  <a:srgbClr val="434343"/>
                </a:solidFill>
              </a:defRPr>
            </a:lvl1pPr>
          </a:lstStyle>
          <a:p>
            <a:pPr lvl="0"/>
            <a:r>
              <a:rPr lang="zh-TW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10042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6;p5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47;p5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48;p5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49;p5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50;p5"/>
            <p:cNvCxnSpPr/>
            <p:nvPr/>
          </p:nvCxnSpPr>
          <p:spPr>
            <a:xfrm>
              <a:off x="664064" y="49886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51;p5"/>
            <p:cNvCxnSpPr/>
            <p:nvPr/>
          </p:nvCxnSpPr>
          <p:spPr>
            <a:xfrm>
              <a:off x="664064" y="603193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52;p5"/>
            <p:cNvCxnSpPr/>
            <p:nvPr/>
          </p:nvCxnSpPr>
          <p:spPr>
            <a:xfrm>
              <a:off x="664064" y="70750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53;p5"/>
            <p:cNvCxnSpPr/>
            <p:nvPr/>
          </p:nvCxnSpPr>
          <p:spPr>
            <a:xfrm>
              <a:off x="664064" y="81183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sp>
        <p:nvSpPr>
          <p:cNvPr id="10" name="Google Shape;54;p5"/>
          <p:cNvSpPr txBox="1">
            <a:spLocks noGrp="1"/>
          </p:cNvSpPr>
          <p:nvPr>
            <p:ph type="subTitle" idx="4294967295"/>
          </p:nvPr>
        </p:nvSpPr>
        <p:spPr>
          <a:xfrm>
            <a:off x="1721019" y="3579601"/>
            <a:ext cx="3876799" cy="624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PT Serif"/>
                <a:ea typeface="PT Serif"/>
                <a:cs typeface="PT Serif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1" name="Google Shape;55;p5"/>
          <p:cNvSpPr txBox="1">
            <a:spLocks noGrp="1"/>
          </p:cNvSpPr>
          <p:nvPr>
            <p:ph type="subTitle" idx="4294967295"/>
          </p:nvPr>
        </p:nvSpPr>
        <p:spPr>
          <a:xfrm>
            <a:off x="6594186" y="3579601"/>
            <a:ext cx="3876799" cy="624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PT Serif"/>
                <a:ea typeface="PT Serif"/>
                <a:cs typeface="PT Serif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56;p5"/>
          <p:cNvSpPr txBox="1">
            <a:spLocks noGrp="1"/>
          </p:cNvSpPr>
          <p:nvPr>
            <p:ph type="subTitle" idx="4294967295"/>
          </p:nvPr>
        </p:nvSpPr>
        <p:spPr>
          <a:xfrm>
            <a:off x="1927052" y="4203999"/>
            <a:ext cx="3464798" cy="10347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3" name="Google Shape;57;p5"/>
          <p:cNvSpPr txBox="1">
            <a:spLocks noGrp="1"/>
          </p:cNvSpPr>
          <p:nvPr>
            <p:ph type="subTitle" idx="4294967295"/>
          </p:nvPr>
        </p:nvSpPr>
        <p:spPr>
          <a:xfrm>
            <a:off x="6800182" y="4203999"/>
            <a:ext cx="3464798" cy="10347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58;p5"/>
          <p:cNvSpPr txBox="1">
            <a:spLocks noGrp="1"/>
          </p:cNvSpPr>
          <p:nvPr>
            <p:ph type="title"/>
          </p:nvPr>
        </p:nvSpPr>
        <p:spPr>
          <a:xfrm>
            <a:off x="960001" y="1087971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19206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0;p6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61;p6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62;p6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63;p6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64;p6"/>
            <p:cNvCxnSpPr/>
            <p:nvPr/>
          </p:nvCxnSpPr>
          <p:spPr>
            <a:xfrm>
              <a:off x="664064" y="49886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65;p6"/>
            <p:cNvCxnSpPr/>
            <p:nvPr/>
          </p:nvCxnSpPr>
          <p:spPr>
            <a:xfrm>
              <a:off x="664064" y="603193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66;p6"/>
            <p:cNvCxnSpPr/>
            <p:nvPr/>
          </p:nvCxnSpPr>
          <p:spPr>
            <a:xfrm>
              <a:off x="664064" y="70750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67;p6"/>
            <p:cNvCxnSpPr/>
            <p:nvPr/>
          </p:nvCxnSpPr>
          <p:spPr>
            <a:xfrm>
              <a:off x="664064" y="81183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sp>
        <p:nvSpPr>
          <p:cNvPr id="10" name="Google Shape;68;p6"/>
          <p:cNvSpPr txBox="1">
            <a:spLocks noGrp="1"/>
          </p:cNvSpPr>
          <p:nvPr>
            <p:ph type="title"/>
          </p:nvPr>
        </p:nvSpPr>
        <p:spPr>
          <a:xfrm>
            <a:off x="960001" y="1075279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600753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;p7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71;p7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72;p7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73;p7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74;p7"/>
            <p:cNvCxnSpPr/>
            <p:nvPr/>
          </p:nvCxnSpPr>
          <p:spPr>
            <a:xfrm>
              <a:off x="664064" y="49886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75;p7"/>
            <p:cNvCxnSpPr/>
            <p:nvPr/>
          </p:nvCxnSpPr>
          <p:spPr>
            <a:xfrm>
              <a:off x="664064" y="603193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76;p7"/>
            <p:cNvCxnSpPr/>
            <p:nvPr/>
          </p:nvCxnSpPr>
          <p:spPr>
            <a:xfrm>
              <a:off x="664064" y="70750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77;p7"/>
            <p:cNvCxnSpPr/>
            <p:nvPr/>
          </p:nvCxnSpPr>
          <p:spPr>
            <a:xfrm>
              <a:off x="664064" y="81183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sp>
        <p:nvSpPr>
          <p:cNvPr id="10" name="Google Shape;78;p7"/>
          <p:cNvSpPr txBox="1">
            <a:spLocks noGrp="1"/>
          </p:cNvSpPr>
          <p:nvPr>
            <p:ph type="title"/>
          </p:nvPr>
        </p:nvSpPr>
        <p:spPr>
          <a:xfrm>
            <a:off x="960001" y="1076175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" name="Google Shape;79;p7"/>
          <p:cNvSpPr txBox="1">
            <a:spLocks noGrp="1"/>
          </p:cNvSpPr>
          <p:nvPr>
            <p:ph type="body" idx="4294967295"/>
          </p:nvPr>
        </p:nvSpPr>
        <p:spPr>
          <a:xfrm>
            <a:off x="1188966" y="2577053"/>
            <a:ext cx="5149599" cy="2629997"/>
          </a:xfrm>
        </p:spPr>
        <p:txBody>
          <a:bodyPr/>
          <a:lstStyle>
            <a:lvl1pPr marL="609584" indent="-423321">
              <a:lnSpc>
                <a:spcPct val="100000"/>
              </a:lnSpc>
              <a:buClr>
                <a:srgbClr val="434343"/>
              </a:buClr>
              <a:buChar char="■"/>
              <a:defRPr>
                <a:solidFill>
                  <a:srgbClr val="434343"/>
                </a:solidFill>
              </a:defRPr>
            </a:lvl1pPr>
          </a:lstStyle>
          <a:p>
            <a:pPr lvl="0"/>
            <a:r>
              <a:rPr lang="zh-TW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41561656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1;p8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82;p8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83;p8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84;p8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85;p8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86;p8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87;p8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88;p8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89;p8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90;p8"/>
          <p:cNvSpPr txBox="1">
            <a:spLocks noGrp="1"/>
          </p:cNvSpPr>
          <p:nvPr>
            <p:ph type="title"/>
          </p:nvPr>
        </p:nvSpPr>
        <p:spPr>
          <a:xfrm>
            <a:off x="1850800" y="2015831"/>
            <a:ext cx="8490396" cy="3372398"/>
          </a:xfrm>
        </p:spPr>
        <p:txBody>
          <a:bodyPr anchor="ctr" anchorCtr="1"/>
          <a:lstStyle>
            <a:lvl1pPr algn="ctr">
              <a:defRPr sz="1280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06987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2;p9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93;p9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94;p9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95;p9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96;p9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97;p9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98;p9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99;p9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100;p9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101;p9"/>
          <p:cNvSpPr txBox="1">
            <a:spLocks noGrp="1"/>
          </p:cNvSpPr>
          <p:nvPr>
            <p:ph type="title"/>
          </p:nvPr>
        </p:nvSpPr>
        <p:spPr>
          <a:xfrm>
            <a:off x="5185269" y="1692133"/>
            <a:ext cx="5969998" cy="2413202"/>
          </a:xfrm>
        </p:spPr>
        <p:txBody>
          <a:bodyPr anchor="ctr"/>
          <a:lstStyle>
            <a:lvl1pPr>
              <a:defRPr sz="50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2" name="Google Shape;102;p9"/>
          <p:cNvSpPr txBox="1">
            <a:spLocks noGrp="1"/>
          </p:cNvSpPr>
          <p:nvPr>
            <p:ph type="subTitle" idx="4294967295"/>
          </p:nvPr>
        </p:nvSpPr>
        <p:spPr>
          <a:xfrm>
            <a:off x="5185260" y="4274820"/>
            <a:ext cx="5226399" cy="1279602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846425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;p10"/>
          <p:cNvSpPr txBox="1">
            <a:spLocks noGrp="1"/>
          </p:cNvSpPr>
          <p:nvPr>
            <p:ph type="title"/>
          </p:nvPr>
        </p:nvSpPr>
        <p:spPr>
          <a:xfrm>
            <a:off x="960001" y="5300685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69375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6;p11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107;p11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08;p11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109;p11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110;p11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111;p11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112;p11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113;p11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114;p11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115;p11"/>
          <p:cNvSpPr txBox="1">
            <a:spLocks noGrp="1"/>
          </p:cNvSpPr>
          <p:nvPr>
            <p:ph type="title"/>
          </p:nvPr>
        </p:nvSpPr>
        <p:spPr>
          <a:xfrm>
            <a:off x="2882764" y="2271936"/>
            <a:ext cx="6426403" cy="2014798"/>
          </a:xfrm>
        </p:spPr>
        <p:txBody>
          <a:bodyPr anchor="b" anchorCtr="1"/>
          <a:lstStyle>
            <a:lvl1pPr algn="ctr">
              <a:defRPr lang="en-US" sz="128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2" name="Google Shape;116;p11"/>
          <p:cNvSpPr txBox="1">
            <a:spLocks noGrp="1"/>
          </p:cNvSpPr>
          <p:nvPr>
            <p:ph type="subTitle" idx="4294967295"/>
          </p:nvPr>
        </p:nvSpPr>
        <p:spPr>
          <a:xfrm>
            <a:off x="3260969" y="4286734"/>
            <a:ext cx="5670002" cy="5631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85380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13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+ DESIGN 1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;p7"/>
          <p:cNvSpPr/>
          <p:nvPr/>
        </p:nvSpPr>
        <p:spPr>
          <a:xfrm flipH="1">
            <a:off x="510235" y="1676817"/>
            <a:ext cx="6032004" cy="46371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9;p7"/>
          <p:cNvSpPr/>
          <p:nvPr/>
        </p:nvSpPr>
        <p:spPr>
          <a:xfrm>
            <a:off x="510235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60;p7"/>
          <p:cNvSpPr/>
          <p:nvPr/>
        </p:nvSpPr>
        <p:spPr>
          <a:xfrm flipH="1">
            <a:off x="6921669" y="1690597"/>
            <a:ext cx="4784003" cy="46371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61;p7"/>
          <p:cNvSpPr txBox="1">
            <a:spLocks noGrp="1"/>
          </p:cNvSpPr>
          <p:nvPr>
            <p:ph type="subTitle" idx="4294967295"/>
          </p:nvPr>
        </p:nvSpPr>
        <p:spPr>
          <a:xfrm>
            <a:off x="8139001" y="3264929"/>
            <a:ext cx="3154798" cy="763203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6" name="Google Shape;62;p7"/>
          <p:cNvSpPr txBox="1">
            <a:spLocks noGrp="1"/>
          </p:cNvSpPr>
          <p:nvPr>
            <p:ph type="subTitle" idx="4294967295"/>
          </p:nvPr>
        </p:nvSpPr>
        <p:spPr>
          <a:xfrm>
            <a:off x="6895398" y="2501734"/>
            <a:ext cx="4398401" cy="763203"/>
          </a:xfrm>
        </p:spPr>
        <p:txBody>
          <a:bodyPr anchor="b"/>
          <a:lstStyle>
            <a:lvl1pPr algn="r">
              <a:lnSpc>
                <a:spcPct val="100000"/>
              </a:lnSpc>
              <a:buNone/>
              <a:defRPr sz="3200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7" name="Google Shape;63;p7"/>
          <p:cNvSpPr txBox="1">
            <a:spLocks noGrp="1"/>
          </p:cNvSpPr>
          <p:nvPr>
            <p:ph type="title"/>
          </p:nvPr>
        </p:nvSpPr>
        <p:spPr>
          <a:xfrm>
            <a:off x="4469001" y="530196"/>
            <a:ext cx="6824798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62664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9;p13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120;p13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21;p13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122;p13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123;p13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124;p13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125;p13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126;p13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127;p13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128;p13"/>
          <p:cNvSpPr txBox="1">
            <a:spLocks noGrp="1"/>
          </p:cNvSpPr>
          <p:nvPr>
            <p:ph type="title"/>
          </p:nvPr>
        </p:nvSpPr>
        <p:spPr>
          <a:xfrm>
            <a:off x="1182200" y="2660017"/>
            <a:ext cx="2670797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2" name="Google Shape;129;p13"/>
          <p:cNvSpPr txBox="1">
            <a:spLocks noGrp="1"/>
          </p:cNvSpPr>
          <p:nvPr>
            <p:ph type="title" idx="4294967295"/>
          </p:nvPr>
        </p:nvSpPr>
        <p:spPr>
          <a:xfrm>
            <a:off x="1667399" y="2072313"/>
            <a:ext cx="1700399" cy="791202"/>
          </a:xfrm>
        </p:spPr>
        <p:txBody>
          <a:bodyPr anchor="ctr" anchorCtr="1"/>
          <a:lstStyle>
            <a:lvl1pPr algn="ctr">
              <a:defRPr lang="en-US" sz="40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3" name="Google Shape;130;p13"/>
          <p:cNvSpPr txBox="1">
            <a:spLocks noGrp="1"/>
          </p:cNvSpPr>
          <p:nvPr>
            <p:ph type="subTitle" idx="4294967295"/>
          </p:nvPr>
        </p:nvSpPr>
        <p:spPr>
          <a:xfrm>
            <a:off x="1182200" y="3238850"/>
            <a:ext cx="26707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131;p13"/>
          <p:cNvSpPr txBox="1">
            <a:spLocks noGrp="1"/>
          </p:cNvSpPr>
          <p:nvPr>
            <p:ph type="title" idx="4294967295"/>
          </p:nvPr>
        </p:nvSpPr>
        <p:spPr>
          <a:xfrm>
            <a:off x="4760604" y="2660017"/>
            <a:ext cx="2670797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" name="Google Shape;132;p13"/>
          <p:cNvSpPr txBox="1">
            <a:spLocks noGrp="1"/>
          </p:cNvSpPr>
          <p:nvPr>
            <p:ph type="title" idx="4294967295"/>
          </p:nvPr>
        </p:nvSpPr>
        <p:spPr>
          <a:xfrm>
            <a:off x="5245803" y="2072313"/>
            <a:ext cx="1700399" cy="791202"/>
          </a:xfrm>
        </p:spPr>
        <p:txBody>
          <a:bodyPr anchor="ctr" anchorCtr="1"/>
          <a:lstStyle>
            <a:lvl1pPr algn="ctr">
              <a:defRPr lang="en-US" sz="40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6" name="Google Shape;133;p13"/>
          <p:cNvSpPr txBox="1">
            <a:spLocks noGrp="1"/>
          </p:cNvSpPr>
          <p:nvPr>
            <p:ph type="subTitle" idx="4294967295"/>
          </p:nvPr>
        </p:nvSpPr>
        <p:spPr>
          <a:xfrm>
            <a:off x="4760604" y="3238850"/>
            <a:ext cx="26707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7" name="Google Shape;134;p13"/>
          <p:cNvSpPr txBox="1">
            <a:spLocks noGrp="1"/>
          </p:cNvSpPr>
          <p:nvPr>
            <p:ph type="title" idx="4294967295"/>
          </p:nvPr>
        </p:nvSpPr>
        <p:spPr>
          <a:xfrm>
            <a:off x="8338998" y="2660017"/>
            <a:ext cx="2670797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8" name="Google Shape;135;p13"/>
          <p:cNvSpPr txBox="1">
            <a:spLocks noGrp="1"/>
          </p:cNvSpPr>
          <p:nvPr>
            <p:ph type="title" idx="4294967295"/>
          </p:nvPr>
        </p:nvSpPr>
        <p:spPr>
          <a:xfrm>
            <a:off x="8824197" y="2072313"/>
            <a:ext cx="1700399" cy="791202"/>
          </a:xfrm>
        </p:spPr>
        <p:txBody>
          <a:bodyPr anchor="ctr" anchorCtr="1"/>
          <a:lstStyle>
            <a:lvl1pPr algn="ctr">
              <a:defRPr lang="en-US" sz="40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9" name="Google Shape;136;p13"/>
          <p:cNvSpPr txBox="1">
            <a:spLocks noGrp="1"/>
          </p:cNvSpPr>
          <p:nvPr>
            <p:ph type="subTitle" idx="4294967295"/>
          </p:nvPr>
        </p:nvSpPr>
        <p:spPr>
          <a:xfrm>
            <a:off x="8338998" y="3238850"/>
            <a:ext cx="26707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20" name="Google Shape;137;p13"/>
          <p:cNvSpPr txBox="1">
            <a:spLocks noGrp="1"/>
          </p:cNvSpPr>
          <p:nvPr>
            <p:ph type="title" idx="4294967295"/>
          </p:nvPr>
        </p:nvSpPr>
        <p:spPr>
          <a:xfrm>
            <a:off x="1182200" y="4709571"/>
            <a:ext cx="2670797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1" name="Google Shape;138;p13"/>
          <p:cNvSpPr txBox="1">
            <a:spLocks noGrp="1"/>
          </p:cNvSpPr>
          <p:nvPr>
            <p:ph type="title" idx="4294967295"/>
          </p:nvPr>
        </p:nvSpPr>
        <p:spPr>
          <a:xfrm>
            <a:off x="1667399" y="4121868"/>
            <a:ext cx="1700399" cy="791202"/>
          </a:xfrm>
        </p:spPr>
        <p:txBody>
          <a:bodyPr anchor="ctr" anchorCtr="1"/>
          <a:lstStyle>
            <a:lvl1pPr algn="ctr">
              <a:defRPr lang="en-US" sz="40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2" name="Google Shape;139;p13"/>
          <p:cNvSpPr txBox="1">
            <a:spLocks noGrp="1"/>
          </p:cNvSpPr>
          <p:nvPr>
            <p:ph type="subTitle" idx="4294967295"/>
          </p:nvPr>
        </p:nvSpPr>
        <p:spPr>
          <a:xfrm>
            <a:off x="1182200" y="5288395"/>
            <a:ext cx="26707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23" name="Google Shape;140;p13"/>
          <p:cNvSpPr txBox="1">
            <a:spLocks noGrp="1"/>
          </p:cNvSpPr>
          <p:nvPr>
            <p:ph type="title" idx="4294967295"/>
          </p:nvPr>
        </p:nvSpPr>
        <p:spPr>
          <a:xfrm>
            <a:off x="4760604" y="4709571"/>
            <a:ext cx="2670797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" name="Google Shape;141;p13"/>
          <p:cNvSpPr txBox="1">
            <a:spLocks noGrp="1"/>
          </p:cNvSpPr>
          <p:nvPr>
            <p:ph type="title" idx="4294967295"/>
          </p:nvPr>
        </p:nvSpPr>
        <p:spPr>
          <a:xfrm>
            <a:off x="5245803" y="4121868"/>
            <a:ext cx="1700399" cy="791202"/>
          </a:xfrm>
        </p:spPr>
        <p:txBody>
          <a:bodyPr anchor="ctr" anchorCtr="1"/>
          <a:lstStyle>
            <a:lvl1pPr algn="ctr">
              <a:defRPr lang="en-US" sz="40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5" name="Google Shape;142;p13"/>
          <p:cNvSpPr txBox="1">
            <a:spLocks noGrp="1"/>
          </p:cNvSpPr>
          <p:nvPr>
            <p:ph type="subTitle" idx="4294967295"/>
          </p:nvPr>
        </p:nvSpPr>
        <p:spPr>
          <a:xfrm>
            <a:off x="4760604" y="5288395"/>
            <a:ext cx="26707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26" name="Google Shape;143;p13"/>
          <p:cNvSpPr txBox="1">
            <a:spLocks noGrp="1"/>
          </p:cNvSpPr>
          <p:nvPr>
            <p:ph type="title" idx="4294967295"/>
          </p:nvPr>
        </p:nvSpPr>
        <p:spPr>
          <a:xfrm>
            <a:off x="8338998" y="4709571"/>
            <a:ext cx="2670797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7" name="Google Shape;144;p13"/>
          <p:cNvSpPr txBox="1">
            <a:spLocks noGrp="1"/>
          </p:cNvSpPr>
          <p:nvPr>
            <p:ph type="title" idx="4294967295"/>
          </p:nvPr>
        </p:nvSpPr>
        <p:spPr>
          <a:xfrm>
            <a:off x="8824197" y="4121868"/>
            <a:ext cx="1700399" cy="791202"/>
          </a:xfrm>
        </p:spPr>
        <p:txBody>
          <a:bodyPr anchor="ctr" anchorCtr="1"/>
          <a:lstStyle>
            <a:lvl1pPr algn="ctr">
              <a:defRPr lang="en-US" sz="40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8" name="Google Shape;145;p13"/>
          <p:cNvSpPr txBox="1">
            <a:spLocks noGrp="1"/>
          </p:cNvSpPr>
          <p:nvPr>
            <p:ph type="subTitle" idx="4294967295"/>
          </p:nvPr>
        </p:nvSpPr>
        <p:spPr>
          <a:xfrm>
            <a:off x="8338998" y="5288395"/>
            <a:ext cx="26707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29" name="Google Shape;146;p13"/>
          <p:cNvSpPr txBox="1">
            <a:spLocks noGrp="1"/>
          </p:cNvSpPr>
          <p:nvPr>
            <p:ph type="title" idx="4294967295"/>
          </p:nvPr>
        </p:nvSpPr>
        <p:spPr>
          <a:xfrm>
            <a:off x="960001" y="1075444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208947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8;p14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149;p14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50;p14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151;p14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152;p14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153;p14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154;p14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155;p14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156;p14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157;p14"/>
          <p:cNvSpPr txBox="1">
            <a:spLocks noGrp="1"/>
          </p:cNvSpPr>
          <p:nvPr>
            <p:ph type="title"/>
          </p:nvPr>
        </p:nvSpPr>
        <p:spPr>
          <a:xfrm>
            <a:off x="3053364" y="4276310"/>
            <a:ext cx="6085203" cy="709199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2" name="Google Shape;158;p14"/>
          <p:cNvSpPr txBox="1">
            <a:spLocks noGrp="1"/>
          </p:cNvSpPr>
          <p:nvPr>
            <p:ph type="subTitle" idx="4294967295"/>
          </p:nvPr>
        </p:nvSpPr>
        <p:spPr>
          <a:xfrm>
            <a:off x="2830634" y="2223921"/>
            <a:ext cx="6530800" cy="1682404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9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0185903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0;p15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161;p15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62;p15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163;p15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164;p15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165;p15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166;p15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167;p15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168;p15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169;p15"/>
          <p:cNvSpPr txBox="1">
            <a:spLocks noGrp="1"/>
          </p:cNvSpPr>
          <p:nvPr>
            <p:ph type="subTitle" idx="4294967295"/>
          </p:nvPr>
        </p:nvSpPr>
        <p:spPr>
          <a:xfrm>
            <a:off x="3104333" y="3823197"/>
            <a:ext cx="5983202" cy="9843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170;p15"/>
          <p:cNvSpPr txBox="1">
            <a:spLocks noGrp="1"/>
          </p:cNvSpPr>
          <p:nvPr>
            <p:ph type="title"/>
          </p:nvPr>
        </p:nvSpPr>
        <p:spPr>
          <a:xfrm>
            <a:off x="3104433" y="2058067"/>
            <a:ext cx="5983202" cy="1765203"/>
          </a:xfrm>
        </p:spPr>
        <p:txBody>
          <a:bodyPr anchor="ctr" anchorCtr="1"/>
          <a:lstStyle>
            <a:lvl1pPr algn="ctr">
              <a:defRPr sz="1280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044414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2;p16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173;p16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74;p16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175;p16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176;p16"/>
            <p:cNvCxnSpPr/>
            <p:nvPr/>
          </p:nvCxnSpPr>
          <p:spPr>
            <a:xfrm>
              <a:off x="664064" y="49886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177;p16"/>
            <p:cNvCxnSpPr/>
            <p:nvPr/>
          </p:nvCxnSpPr>
          <p:spPr>
            <a:xfrm>
              <a:off x="664064" y="603193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178;p16"/>
            <p:cNvCxnSpPr/>
            <p:nvPr/>
          </p:nvCxnSpPr>
          <p:spPr>
            <a:xfrm>
              <a:off x="664064" y="70750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179;p16"/>
            <p:cNvCxnSpPr/>
            <p:nvPr/>
          </p:nvCxnSpPr>
          <p:spPr>
            <a:xfrm>
              <a:off x="664064" y="81183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sp>
        <p:nvSpPr>
          <p:cNvPr id="10" name="Google Shape;180;p16"/>
          <p:cNvSpPr txBox="1">
            <a:spLocks noGrp="1"/>
          </p:cNvSpPr>
          <p:nvPr>
            <p:ph type="subTitle" idx="4294967295"/>
          </p:nvPr>
        </p:nvSpPr>
        <p:spPr>
          <a:xfrm>
            <a:off x="1970166" y="4839562"/>
            <a:ext cx="3378397" cy="686403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PT Serif"/>
                <a:ea typeface="PT Serif"/>
                <a:cs typeface="PT Serif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1" name="Google Shape;181;p16"/>
          <p:cNvSpPr txBox="1">
            <a:spLocks noGrp="1"/>
          </p:cNvSpPr>
          <p:nvPr>
            <p:ph type="subTitle" idx="4294967295"/>
          </p:nvPr>
        </p:nvSpPr>
        <p:spPr>
          <a:xfrm>
            <a:off x="6843433" y="4839562"/>
            <a:ext cx="3378397" cy="686403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PT Serif"/>
                <a:ea typeface="PT Serif"/>
                <a:cs typeface="PT Serif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182;p16"/>
          <p:cNvSpPr txBox="1">
            <a:spLocks noGrp="1"/>
          </p:cNvSpPr>
          <p:nvPr>
            <p:ph type="subTitle" idx="4294967295"/>
          </p:nvPr>
        </p:nvSpPr>
        <p:spPr>
          <a:xfrm>
            <a:off x="2205569" y="5454962"/>
            <a:ext cx="2907599" cy="686403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3" name="Google Shape;183;p16"/>
          <p:cNvSpPr txBox="1">
            <a:spLocks noGrp="1"/>
          </p:cNvSpPr>
          <p:nvPr>
            <p:ph type="subTitle" idx="4294967295"/>
          </p:nvPr>
        </p:nvSpPr>
        <p:spPr>
          <a:xfrm>
            <a:off x="7078800" y="5454962"/>
            <a:ext cx="2907599" cy="686403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184;p16"/>
          <p:cNvSpPr txBox="1">
            <a:spLocks noGrp="1"/>
          </p:cNvSpPr>
          <p:nvPr>
            <p:ph type="title"/>
          </p:nvPr>
        </p:nvSpPr>
        <p:spPr>
          <a:xfrm>
            <a:off x="960001" y="1075773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658604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6;p17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187;p17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88;p17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189;p17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190;p17"/>
            <p:cNvCxnSpPr/>
            <p:nvPr/>
          </p:nvCxnSpPr>
          <p:spPr>
            <a:xfrm>
              <a:off x="664064" y="49886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191;p17"/>
            <p:cNvCxnSpPr/>
            <p:nvPr/>
          </p:nvCxnSpPr>
          <p:spPr>
            <a:xfrm>
              <a:off x="664064" y="603193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192;p17"/>
            <p:cNvCxnSpPr/>
            <p:nvPr/>
          </p:nvCxnSpPr>
          <p:spPr>
            <a:xfrm>
              <a:off x="664064" y="70750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193;p17"/>
            <p:cNvCxnSpPr/>
            <p:nvPr/>
          </p:nvCxnSpPr>
          <p:spPr>
            <a:xfrm>
              <a:off x="664064" y="81183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sp>
        <p:nvSpPr>
          <p:cNvPr id="10" name="Google Shape;194;p17"/>
          <p:cNvSpPr txBox="1">
            <a:spLocks noGrp="1"/>
          </p:cNvSpPr>
          <p:nvPr>
            <p:ph type="title"/>
          </p:nvPr>
        </p:nvSpPr>
        <p:spPr>
          <a:xfrm>
            <a:off x="960001" y="2633664"/>
            <a:ext cx="3115196" cy="918002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" name="Google Shape;195;p17"/>
          <p:cNvSpPr txBox="1">
            <a:spLocks noGrp="1"/>
          </p:cNvSpPr>
          <p:nvPr>
            <p:ph type="subTitle" idx="4294967295"/>
          </p:nvPr>
        </p:nvSpPr>
        <p:spPr>
          <a:xfrm>
            <a:off x="960001" y="3710296"/>
            <a:ext cx="3115196" cy="10015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196;p17"/>
          <p:cNvSpPr txBox="1">
            <a:spLocks noGrp="1"/>
          </p:cNvSpPr>
          <p:nvPr>
            <p:ph type="title" idx="4294967295"/>
          </p:nvPr>
        </p:nvSpPr>
        <p:spPr>
          <a:xfrm>
            <a:off x="4538395" y="2633664"/>
            <a:ext cx="3115196" cy="918002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" name="Google Shape;197;p17"/>
          <p:cNvSpPr txBox="1">
            <a:spLocks noGrp="1"/>
          </p:cNvSpPr>
          <p:nvPr>
            <p:ph type="subTitle" idx="4294967295"/>
          </p:nvPr>
        </p:nvSpPr>
        <p:spPr>
          <a:xfrm>
            <a:off x="4538395" y="3710296"/>
            <a:ext cx="3115196" cy="10015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198;p17"/>
          <p:cNvSpPr txBox="1">
            <a:spLocks noGrp="1"/>
          </p:cNvSpPr>
          <p:nvPr>
            <p:ph type="title" idx="4294967295"/>
          </p:nvPr>
        </p:nvSpPr>
        <p:spPr>
          <a:xfrm>
            <a:off x="8116799" y="2633664"/>
            <a:ext cx="3115196" cy="918002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" name="Google Shape;199;p17"/>
          <p:cNvSpPr txBox="1">
            <a:spLocks noGrp="1"/>
          </p:cNvSpPr>
          <p:nvPr>
            <p:ph type="subTitle" idx="4294967295"/>
          </p:nvPr>
        </p:nvSpPr>
        <p:spPr>
          <a:xfrm>
            <a:off x="8116799" y="3710296"/>
            <a:ext cx="3115196" cy="10015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6" name="Google Shape;200;p17"/>
          <p:cNvSpPr txBox="1">
            <a:spLocks noGrp="1"/>
          </p:cNvSpPr>
          <p:nvPr>
            <p:ph type="title" idx="4294967295"/>
          </p:nvPr>
        </p:nvSpPr>
        <p:spPr>
          <a:xfrm>
            <a:off x="960001" y="1077995"/>
            <a:ext cx="10272003" cy="76359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24934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02;p18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203;p18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04;p18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205;p18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206;p18"/>
            <p:cNvCxnSpPr/>
            <p:nvPr/>
          </p:nvCxnSpPr>
          <p:spPr>
            <a:xfrm>
              <a:off x="664064" y="49886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207;p18"/>
            <p:cNvCxnSpPr/>
            <p:nvPr/>
          </p:nvCxnSpPr>
          <p:spPr>
            <a:xfrm>
              <a:off x="664064" y="603193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208;p18"/>
            <p:cNvCxnSpPr/>
            <p:nvPr/>
          </p:nvCxnSpPr>
          <p:spPr>
            <a:xfrm>
              <a:off x="664064" y="70750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209;p18"/>
            <p:cNvCxnSpPr/>
            <p:nvPr/>
          </p:nvCxnSpPr>
          <p:spPr>
            <a:xfrm>
              <a:off x="664064" y="81183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sp>
        <p:nvSpPr>
          <p:cNvPr id="10" name="Google Shape;210;p18"/>
          <p:cNvSpPr txBox="1">
            <a:spLocks noGrp="1"/>
          </p:cNvSpPr>
          <p:nvPr>
            <p:ph type="title"/>
          </p:nvPr>
        </p:nvSpPr>
        <p:spPr>
          <a:xfrm>
            <a:off x="960001" y="3632463"/>
            <a:ext cx="3115196" cy="996001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" name="Google Shape;211;p18"/>
          <p:cNvSpPr txBox="1">
            <a:spLocks noGrp="1"/>
          </p:cNvSpPr>
          <p:nvPr>
            <p:ph type="subTitle" idx="4294967295"/>
          </p:nvPr>
        </p:nvSpPr>
        <p:spPr>
          <a:xfrm>
            <a:off x="1084670" y="4732431"/>
            <a:ext cx="2866003" cy="923196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212;p18"/>
          <p:cNvSpPr txBox="1">
            <a:spLocks noGrp="1"/>
          </p:cNvSpPr>
          <p:nvPr>
            <p:ph type="title" idx="4294967295"/>
          </p:nvPr>
        </p:nvSpPr>
        <p:spPr>
          <a:xfrm>
            <a:off x="4538395" y="3632463"/>
            <a:ext cx="3115196" cy="996001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" name="Google Shape;213;p18"/>
          <p:cNvSpPr txBox="1">
            <a:spLocks noGrp="1"/>
          </p:cNvSpPr>
          <p:nvPr>
            <p:ph type="subTitle" idx="4294967295"/>
          </p:nvPr>
        </p:nvSpPr>
        <p:spPr>
          <a:xfrm>
            <a:off x="4663001" y="4732431"/>
            <a:ext cx="2866003" cy="923196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214;p18"/>
          <p:cNvSpPr txBox="1">
            <a:spLocks noGrp="1"/>
          </p:cNvSpPr>
          <p:nvPr>
            <p:ph type="title" idx="4294967295"/>
          </p:nvPr>
        </p:nvSpPr>
        <p:spPr>
          <a:xfrm>
            <a:off x="8116799" y="3632463"/>
            <a:ext cx="3115196" cy="996001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" name="Google Shape;215;p18"/>
          <p:cNvSpPr txBox="1">
            <a:spLocks noGrp="1"/>
          </p:cNvSpPr>
          <p:nvPr>
            <p:ph type="subTitle" idx="4294967295"/>
          </p:nvPr>
        </p:nvSpPr>
        <p:spPr>
          <a:xfrm>
            <a:off x="8241395" y="4732431"/>
            <a:ext cx="2866003" cy="923196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6" name="Google Shape;216;p18"/>
          <p:cNvSpPr txBox="1">
            <a:spLocks noGrp="1"/>
          </p:cNvSpPr>
          <p:nvPr>
            <p:ph type="title" idx="4294967295"/>
          </p:nvPr>
        </p:nvSpPr>
        <p:spPr>
          <a:xfrm>
            <a:off x="960001" y="1075755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435647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8;p19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219;p19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20;p19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221;p19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222;p19"/>
            <p:cNvCxnSpPr/>
            <p:nvPr/>
          </p:nvCxnSpPr>
          <p:spPr>
            <a:xfrm>
              <a:off x="664064" y="49886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223;p19"/>
            <p:cNvCxnSpPr/>
            <p:nvPr/>
          </p:nvCxnSpPr>
          <p:spPr>
            <a:xfrm>
              <a:off x="664064" y="603193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224;p19"/>
            <p:cNvCxnSpPr/>
            <p:nvPr/>
          </p:nvCxnSpPr>
          <p:spPr>
            <a:xfrm>
              <a:off x="664064" y="70750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225;p19"/>
            <p:cNvCxnSpPr/>
            <p:nvPr/>
          </p:nvCxnSpPr>
          <p:spPr>
            <a:xfrm>
              <a:off x="664064" y="81183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sp>
        <p:nvSpPr>
          <p:cNvPr id="10" name="Google Shape;226;p19"/>
          <p:cNvSpPr txBox="1">
            <a:spLocks noGrp="1"/>
          </p:cNvSpPr>
          <p:nvPr>
            <p:ph type="title"/>
          </p:nvPr>
        </p:nvSpPr>
        <p:spPr>
          <a:xfrm>
            <a:off x="1261396" y="2352367"/>
            <a:ext cx="4541203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" name="Google Shape;227;p19"/>
          <p:cNvSpPr txBox="1">
            <a:spLocks noGrp="1"/>
          </p:cNvSpPr>
          <p:nvPr>
            <p:ph type="subTitle" idx="4294967295"/>
          </p:nvPr>
        </p:nvSpPr>
        <p:spPr>
          <a:xfrm>
            <a:off x="2277596" y="3280126"/>
            <a:ext cx="2508802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228;p19"/>
          <p:cNvSpPr txBox="1">
            <a:spLocks noGrp="1"/>
          </p:cNvSpPr>
          <p:nvPr>
            <p:ph type="title" idx="4294967295"/>
          </p:nvPr>
        </p:nvSpPr>
        <p:spPr>
          <a:xfrm>
            <a:off x="6389397" y="2352367"/>
            <a:ext cx="4541203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" name="Google Shape;229;p19"/>
          <p:cNvSpPr txBox="1">
            <a:spLocks noGrp="1"/>
          </p:cNvSpPr>
          <p:nvPr>
            <p:ph type="subTitle" idx="4294967295"/>
          </p:nvPr>
        </p:nvSpPr>
        <p:spPr>
          <a:xfrm>
            <a:off x="7405597" y="3280126"/>
            <a:ext cx="2508802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230;p19"/>
          <p:cNvSpPr txBox="1">
            <a:spLocks noGrp="1"/>
          </p:cNvSpPr>
          <p:nvPr>
            <p:ph type="title" idx="4294967295"/>
          </p:nvPr>
        </p:nvSpPr>
        <p:spPr>
          <a:xfrm>
            <a:off x="1261396" y="4263563"/>
            <a:ext cx="4541203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" name="Google Shape;231;p19"/>
          <p:cNvSpPr txBox="1">
            <a:spLocks noGrp="1"/>
          </p:cNvSpPr>
          <p:nvPr>
            <p:ph type="subTitle" idx="4294967295"/>
          </p:nvPr>
        </p:nvSpPr>
        <p:spPr>
          <a:xfrm>
            <a:off x="2277596" y="5191350"/>
            <a:ext cx="2508802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6" name="Google Shape;232;p19"/>
          <p:cNvSpPr txBox="1">
            <a:spLocks noGrp="1"/>
          </p:cNvSpPr>
          <p:nvPr>
            <p:ph type="title" idx="4294967295"/>
          </p:nvPr>
        </p:nvSpPr>
        <p:spPr>
          <a:xfrm>
            <a:off x="6389397" y="4263563"/>
            <a:ext cx="4541203" cy="7036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7" name="Google Shape;233;p19"/>
          <p:cNvSpPr txBox="1">
            <a:spLocks noGrp="1"/>
          </p:cNvSpPr>
          <p:nvPr>
            <p:ph type="subTitle" idx="4294967295"/>
          </p:nvPr>
        </p:nvSpPr>
        <p:spPr>
          <a:xfrm>
            <a:off x="7405597" y="5191350"/>
            <a:ext cx="2508802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8" name="Google Shape;234;p19"/>
          <p:cNvSpPr txBox="1">
            <a:spLocks noGrp="1"/>
          </p:cNvSpPr>
          <p:nvPr>
            <p:ph type="title" idx="4294967295"/>
          </p:nvPr>
        </p:nvSpPr>
        <p:spPr>
          <a:xfrm>
            <a:off x="960001" y="1073084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9398871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i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6;p20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237;p20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38;p20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239;p20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240;p20"/>
            <p:cNvCxnSpPr/>
            <p:nvPr/>
          </p:nvCxnSpPr>
          <p:spPr>
            <a:xfrm>
              <a:off x="664064" y="49886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241;p20"/>
            <p:cNvCxnSpPr/>
            <p:nvPr/>
          </p:nvCxnSpPr>
          <p:spPr>
            <a:xfrm>
              <a:off x="664064" y="603193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242;p20"/>
            <p:cNvCxnSpPr/>
            <p:nvPr/>
          </p:nvCxnSpPr>
          <p:spPr>
            <a:xfrm>
              <a:off x="664064" y="70750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243;p20"/>
            <p:cNvCxnSpPr/>
            <p:nvPr/>
          </p:nvCxnSpPr>
          <p:spPr>
            <a:xfrm>
              <a:off x="664064" y="81183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sp>
        <p:nvSpPr>
          <p:cNvPr id="10" name="Google Shape;244;p20"/>
          <p:cNvSpPr txBox="1">
            <a:spLocks noGrp="1"/>
          </p:cNvSpPr>
          <p:nvPr>
            <p:ph type="title"/>
          </p:nvPr>
        </p:nvSpPr>
        <p:spPr>
          <a:xfrm>
            <a:off x="1210290" y="1995513"/>
            <a:ext cx="2593997" cy="4672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" name="Google Shape;245;p20"/>
          <p:cNvSpPr txBox="1">
            <a:spLocks noGrp="1"/>
          </p:cNvSpPr>
          <p:nvPr>
            <p:ph type="subTitle" idx="4294967295"/>
          </p:nvPr>
        </p:nvSpPr>
        <p:spPr>
          <a:xfrm>
            <a:off x="1210290" y="2456188"/>
            <a:ext cx="25939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246;p20"/>
          <p:cNvSpPr txBox="1">
            <a:spLocks noGrp="1"/>
          </p:cNvSpPr>
          <p:nvPr>
            <p:ph type="title" idx="4294967295"/>
          </p:nvPr>
        </p:nvSpPr>
        <p:spPr>
          <a:xfrm>
            <a:off x="4808811" y="1995513"/>
            <a:ext cx="2593997" cy="4672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" name="Google Shape;247;p20"/>
          <p:cNvSpPr txBox="1">
            <a:spLocks noGrp="1"/>
          </p:cNvSpPr>
          <p:nvPr>
            <p:ph type="subTitle" idx="4294967295"/>
          </p:nvPr>
        </p:nvSpPr>
        <p:spPr>
          <a:xfrm>
            <a:off x="4808811" y="2456188"/>
            <a:ext cx="25939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248;p20"/>
          <p:cNvSpPr txBox="1">
            <a:spLocks noGrp="1"/>
          </p:cNvSpPr>
          <p:nvPr>
            <p:ph type="title" idx="4294967295"/>
          </p:nvPr>
        </p:nvSpPr>
        <p:spPr>
          <a:xfrm>
            <a:off x="1210290" y="4168895"/>
            <a:ext cx="2593997" cy="4672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" name="Google Shape;249;p20"/>
          <p:cNvSpPr txBox="1">
            <a:spLocks noGrp="1"/>
          </p:cNvSpPr>
          <p:nvPr>
            <p:ph type="subTitle" idx="4294967295"/>
          </p:nvPr>
        </p:nvSpPr>
        <p:spPr>
          <a:xfrm>
            <a:off x="1210290" y="4629534"/>
            <a:ext cx="25939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6" name="Google Shape;250;p20"/>
          <p:cNvSpPr txBox="1">
            <a:spLocks noGrp="1"/>
          </p:cNvSpPr>
          <p:nvPr>
            <p:ph type="title" idx="4294967295"/>
          </p:nvPr>
        </p:nvSpPr>
        <p:spPr>
          <a:xfrm>
            <a:off x="4808811" y="4168895"/>
            <a:ext cx="2593997" cy="4672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7" name="Google Shape;251;p20"/>
          <p:cNvSpPr txBox="1">
            <a:spLocks noGrp="1"/>
          </p:cNvSpPr>
          <p:nvPr>
            <p:ph type="subTitle" idx="4294967295"/>
          </p:nvPr>
        </p:nvSpPr>
        <p:spPr>
          <a:xfrm>
            <a:off x="4808811" y="4629534"/>
            <a:ext cx="25939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8" name="Google Shape;252;p20"/>
          <p:cNvSpPr txBox="1">
            <a:spLocks noGrp="1"/>
          </p:cNvSpPr>
          <p:nvPr>
            <p:ph type="title" idx="4294967295"/>
          </p:nvPr>
        </p:nvSpPr>
        <p:spPr>
          <a:xfrm>
            <a:off x="8407240" y="1995513"/>
            <a:ext cx="2593997" cy="4672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9" name="Google Shape;253;p20"/>
          <p:cNvSpPr txBox="1">
            <a:spLocks noGrp="1"/>
          </p:cNvSpPr>
          <p:nvPr>
            <p:ph type="subTitle" idx="4294967295"/>
          </p:nvPr>
        </p:nvSpPr>
        <p:spPr>
          <a:xfrm>
            <a:off x="8407240" y="2456188"/>
            <a:ext cx="25939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20" name="Google Shape;254;p20"/>
          <p:cNvSpPr txBox="1">
            <a:spLocks noGrp="1"/>
          </p:cNvSpPr>
          <p:nvPr>
            <p:ph type="title" idx="4294967295"/>
          </p:nvPr>
        </p:nvSpPr>
        <p:spPr>
          <a:xfrm>
            <a:off x="8407240" y="4168895"/>
            <a:ext cx="2593997" cy="467203"/>
          </a:xfrm>
        </p:spPr>
        <p:txBody>
          <a:bodyPr anchor="ctr" anchorCtr="1"/>
          <a:lstStyle>
            <a:lvl1pPr algn="ctr">
              <a:defRPr sz="3333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1" name="Google Shape;255;p20"/>
          <p:cNvSpPr txBox="1">
            <a:spLocks noGrp="1"/>
          </p:cNvSpPr>
          <p:nvPr>
            <p:ph type="subTitle" idx="4294967295"/>
          </p:nvPr>
        </p:nvSpPr>
        <p:spPr>
          <a:xfrm>
            <a:off x="8407240" y="4629534"/>
            <a:ext cx="2593997" cy="646398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22" name="Google Shape;256;p20"/>
          <p:cNvSpPr txBox="1">
            <a:spLocks noGrp="1"/>
          </p:cNvSpPr>
          <p:nvPr>
            <p:ph type="title" idx="4294967295"/>
          </p:nvPr>
        </p:nvSpPr>
        <p:spPr>
          <a:xfrm>
            <a:off x="960001" y="1075288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313985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8;p21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259;p21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60;p21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261;p21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262;p21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263;p21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264;p21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265;p21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266;p21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267;p21"/>
          <p:cNvSpPr txBox="1">
            <a:spLocks noGrp="1"/>
          </p:cNvSpPr>
          <p:nvPr>
            <p:ph type="title"/>
          </p:nvPr>
        </p:nvSpPr>
        <p:spPr>
          <a:xfrm>
            <a:off x="1501335" y="2804949"/>
            <a:ext cx="2201600" cy="1104403"/>
          </a:xfrm>
        </p:spPr>
        <p:txBody>
          <a:bodyPr anchor="ctr" anchorCtr="1"/>
          <a:lstStyle>
            <a:lvl1pPr algn="ctr">
              <a:defRPr lang="en-US" sz="8266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2" name="Google Shape;268;p21"/>
          <p:cNvSpPr txBox="1">
            <a:spLocks noGrp="1"/>
          </p:cNvSpPr>
          <p:nvPr>
            <p:ph type="subTitle" idx="4294967295"/>
          </p:nvPr>
        </p:nvSpPr>
        <p:spPr>
          <a:xfrm>
            <a:off x="1214496" y="3949522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3" name="Google Shape;269;p21"/>
          <p:cNvSpPr txBox="1">
            <a:spLocks noGrp="1"/>
          </p:cNvSpPr>
          <p:nvPr>
            <p:ph type="title" idx="4294967295"/>
          </p:nvPr>
        </p:nvSpPr>
        <p:spPr>
          <a:xfrm>
            <a:off x="4962604" y="2804949"/>
            <a:ext cx="2201600" cy="1104403"/>
          </a:xfrm>
        </p:spPr>
        <p:txBody>
          <a:bodyPr anchor="ctr" anchorCtr="1"/>
          <a:lstStyle>
            <a:lvl1pPr algn="ctr">
              <a:defRPr lang="en-US" sz="8266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4" name="Google Shape;270;p21"/>
          <p:cNvSpPr txBox="1">
            <a:spLocks noGrp="1"/>
          </p:cNvSpPr>
          <p:nvPr>
            <p:ph type="subTitle" idx="4294967295"/>
          </p:nvPr>
        </p:nvSpPr>
        <p:spPr>
          <a:xfrm>
            <a:off x="4675802" y="3949522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5" name="Google Shape;271;p21"/>
          <p:cNvSpPr txBox="1">
            <a:spLocks noGrp="1"/>
          </p:cNvSpPr>
          <p:nvPr>
            <p:ph type="title" idx="4294967295"/>
          </p:nvPr>
        </p:nvSpPr>
        <p:spPr>
          <a:xfrm>
            <a:off x="8434132" y="2804922"/>
            <a:ext cx="2201600" cy="1104403"/>
          </a:xfrm>
        </p:spPr>
        <p:txBody>
          <a:bodyPr anchor="ctr" anchorCtr="1"/>
          <a:lstStyle>
            <a:lvl1pPr algn="ctr">
              <a:defRPr lang="en-US" sz="8266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6" name="Google Shape;272;p21"/>
          <p:cNvSpPr txBox="1">
            <a:spLocks noGrp="1"/>
          </p:cNvSpPr>
          <p:nvPr>
            <p:ph type="subTitle" idx="4294967295"/>
          </p:nvPr>
        </p:nvSpPr>
        <p:spPr>
          <a:xfrm>
            <a:off x="8147331" y="3949485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2401469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74;p22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275;p22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76;p22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277;p22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278;p22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279;p22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280;p22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281;p22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282;p22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283;p22"/>
          <p:cNvSpPr txBox="1">
            <a:spLocks noGrp="1"/>
          </p:cNvSpPr>
          <p:nvPr>
            <p:ph type="title"/>
          </p:nvPr>
        </p:nvSpPr>
        <p:spPr>
          <a:xfrm>
            <a:off x="1501335" y="2804949"/>
            <a:ext cx="2201600" cy="1104403"/>
          </a:xfrm>
        </p:spPr>
        <p:txBody>
          <a:bodyPr anchor="ctr" anchorCtr="1"/>
          <a:lstStyle>
            <a:lvl1pPr algn="ctr">
              <a:defRPr lang="en-US" sz="8266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2" name="Google Shape;284;p22"/>
          <p:cNvSpPr txBox="1">
            <a:spLocks noGrp="1"/>
          </p:cNvSpPr>
          <p:nvPr>
            <p:ph type="subTitle" idx="4294967295"/>
          </p:nvPr>
        </p:nvSpPr>
        <p:spPr>
          <a:xfrm>
            <a:off x="1214496" y="3949522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3" name="Google Shape;285;p22"/>
          <p:cNvSpPr txBox="1">
            <a:spLocks noGrp="1"/>
          </p:cNvSpPr>
          <p:nvPr>
            <p:ph type="title" idx="4294967295"/>
          </p:nvPr>
        </p:nvSpPr>
        <p:spPr>
          <a:xfrm>
            <a:off x="4962604" y="2804949"/>
            <a:ext cx="2201600" cy="1104403"/>
          </a:xfrm>
        </p:spPr>
        <p:txBody>
          <a:bodyPr anchor="ctr" anchorCtr="1"/>
          <a:lstStyle>
            <a:lvl1pPr algn="ctr">
              <a:defRPr lang="en-US" sz="8266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4" name="Google Shape;286;p22"/>
          <p:cNvSpPr txBox="1">
            <a:spLocks noGrp="1"/>
          </p:cNvSpPr>
          <p:nvPr>
            <p:ph type="subTitle" idx="4294967295"/>
          </p:nvPr>
        </p:nvSpPr>
        <p:spPr>
          <a:xfrm>
            <a:off x="4675802" y="3949522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5" name="Google Shape;287;p22"/>
          <p:cNvSpPr txBox="1">
            <a:spLocks noGrp="1"/>
          </p:cNvSpPr>
          <p:nvPr>
            <p:ph type="title" idx="4294967295"/>
          </p:nvPr>
        </p:nvSpPr>
        <p:spPr>
          <a:xfrm>
            <a:off x="8434132" y="2804922"/>
            <a:ext cx="2201600" cy="1104403"/>
          </a:xfrm>
        </p:spPr>
        <p:txBody>
          <a:bodyPr anchor="ctr" anchorCtr="1"/>
          <a:lstStyle>
            <a:lvl1pPr algn="ctr">
              <a:defRPr lang="en-US" sz="8266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6" name="Google Shape;288;p22"/>
          <p:cNvSpPr txBox="1">
            <a:spLocks noGrp="1"/>
          </p:cNvSpPr>
          <p:nvPr>
            <p:ph type="subTitle" idx="4294967295"/>
          </p:nvPr>
        </p:nvSpPr>
        <p:spPr>
          <a:xfrm>
            <a:off x="8147331" y="3949485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7" name="Google Shape;289;p22"/>
          <p:cNvSpPr txBox="1">
            <a:spLocks noGrp="1"/>
          </p:cNvSpPr>
          <p:nvPr>
            <p:ph type="subTitle" idx="4294967295"/>
          </p:nvPr>
        </p:nvSpPr>
        <p:spPr>
          <a:xfrm>
            <a:off x="1214496" y="4748387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8" name="Google Shape;290;p22"/>
          <p:cNvSpPr txBox="1">
            <a:spLocks noGrp="1"/>
          </p:cNvSpPr>
          <p:nvPr>
            <p:ph type="subTitle" idx="4294967295"/>
          </p:nvPr>
        </p:nvSpPr>
        <p:spPr>
          <a:xfrm>
            <a:off x="4675802" y="4748387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9" name="Google Shape;291;p22"/>
          <p:cNvSpPr txBox="1">
            <a:spLocks noGrp="1"/>
          </p:cNvSpPr>
          <p:nvPr>
            <p:ph type="subTitle" idx="4294967295"/>
          </p:nvPr>
        </p:nvSpPr>
        <p:spPr>
          <a:xfrm>
            <a:off x="8147331" y="4748351"/>
            <a:ext cx="2775203" cy="5936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20" name="Google Shape;292;p22"/>
          <p:cNvSpPr txBox="1">
            <a:spLocks noGrp="1"/>
          </p:cNvSpPr>
          <p:nvPr>
            <p:ph type="title" idx="4294967295"/>
          </p:nvPr>
        </p:nvSpPr>
        <p:spPr>
          <a:xfrm>
            <a:off x="960001" y="1075288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89807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+ DESIGN 2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;p8"/>
          <p:cNvSpPr/>
          <p:nvPr/>
        </p:nvSpPr>
        <p:spPr>
          <a:xfrm>
            <a:off x="510235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6;p8"/>
          <p:cNvSpPr/>
          <p:nvPr/>
        </p:nvSpPr>
        <p:spPr>
          <a:xfrm>
            <a:off x="510061" y="1676835"/>
            <a:ext cx="11195602" cy="46371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67;p8"/>
          <p:cNvSpPr txBox="1">
            <a:spLocks noGrp="1"/>
          </p:cNvSpPr>
          <p:nvPr>
            <p:ph type="title"/>
          </p:nvPr>
        </p:nvSpPr>
        <p:spPr>
          <a:xfrm>
            <a:off x="4469001" y="530196"/>
            <a:ext cx="6824798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746361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1">
    <p:bg>
      <p:bgPr>
        <a:solidFill>
          <a:srgbClr val="E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4;p23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295;p23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96;p23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297;p23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298;p23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299;p23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300;p23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301;p23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302;p23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303;p23"/>
          <p:cNvSpPr txBox="1">
            <a:spLocks noGrp="1"/>
          </p:cNvSpPr>
          <p:nvPr>
            <p:ph type="subTitle" idx="4294967295"/>
          </p:nvPr>
        </p:nvSpPr>
        <p:spPr>
          <a:xfrm>
            <a:off x="1018230" y="3397416"/>
            <a:ext cx="3923196" cy="1563203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304;p23"/>
          <p:cNvSpPr txBox="1">
            <a:spLocks noGrp="1"/>
          </p:cNvSpPr>
          <p:nvPr>
            <p:ph type="title"/>
          </p:nvPr>
        </p:nvSpPr>
        <p:spPr>
          <a:xfrm>
            <a:off x="1018321" y="2530355"/>
            <a:ext cx="5252798" cy="984397"/>
          </a:xfrm>
        </p:spPr>
        <p:txBody>
          <a:bodyPr anchor="ctr"/>
          <a:lstStyle>
            <a:lvl1pPr>
              <a:defRPr sz="50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1302961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2">
    <p:bg>
      <p:bgPr>
        <a:solidFill>
          <a:srgbClr val="E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06;p24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307;p24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08;p24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309;p24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310;p24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311;p24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312;p24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313;p24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314;p24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315;p24"/>
          <p:cNvSpPr txBox="1">
            <a:spLocks noGrp="1"/>
          </p:cNvSpPr>
          <p:nvPr>
            <p:ph type="subTitle" idx="4294967295"/>
          </p:nvPr>
        </p:nvSpPr>
        <p:spPr>
          <a:xfrm>
            <a:off x="6741898" y="3397416"/>
            <a:ext cx="3923196" cy="1563203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316;p24"/>
          <p:cNvSpPr txBox="1">
            <a:spLocks noGrp="1"/>
          </p:cNvSpPr>
          <p:nvPr>
            <p:ph type="title"/>
          </p:nvPr>
        </p:nvSpPr>
        <p:spPr>
          <a:xfrm>
            <a:off x="6741999" y="2530364"/>
            <a:ext cx="3923196" cy="984397"/>
          </a:xfrm>
        </p:spPr>
        <p:txBody>
          <a:bodyPr anchor="ctr"/>
          <a:lstStyle>
            <a:lvl1pPr>
              <a:defRPr sz="50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120407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3">
    <p:bg>
      <p:bgPr>
        <a:solidFill>
          <a:srgbClr val="E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8;p25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319;p25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20;p25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321;p25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322;p25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323;p25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324;p25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325;p25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326;p25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327;p25"/>
          <p:cNvSpPr txBox="1">
            <a:spLocks noGrp="1"/>
          </p:cNvSpPr>
          <p:nvPr>
            <p:ph type="subTitle" idx="4294967295"/>
          </p:nvPr>
        </p:nvSpPr>
        <p:spPr>
          <a:xfrm>
            <a:off x="2205953" y="3398788"/>
            <a:ext cx="3923196" cy="1563203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328;p25"/>
          <p:cNvSpPr txBox="1">
            <a:spLocks noGrp="1"/>
          </p:cNvSpPr>
          <p:nvPr>
            <p:ph type="title"/>
          </p:nvPr>
        </p:nvSpPr>
        <p:spPr>
          <a:xfrm>
            <a:off x="2206044" y="2531745"/>
            <a:ext cx="3923196" cy="984397"/>
          </a:xfrm>
        </p:spPr>
        <p:txBody>
          <a:bodyPr anchor="ctr"/>
          <a:lstStyle>
            <a:lvl1pPr>
              <a:defRPr sz="5067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33825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4">
    <p:bg>
      <p:bgPr>
        <a:solidFill>
          <a:srgbClr val="E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0;p26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331;p26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32;p26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333;p26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334;p26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335;p26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336;p26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337;p26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338;p26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339;p26"/>
          <p:cNvSpPr txBox="1">
            <a:spLocks noGrp="1"/>
          </p:cNvSpPr>
          <p:nvPr>
            <p:ph type="subTitle" idx="4294967295"/>
          </p:nvPr>
        </p:nvSpPr>
        <p:spPr>
          <a:xfrm>
            <a:off x="960028" y="2148602"/>
            <a:ext cx="10272003" cy="3847200"/>
          </a:xfrm>
        </p:spPr>
        <p:txBody>
          <a:bodyPr/>
          <a:lstStyle>
            <a:lvl1pPr>
              <a:lnSpc>
                <a:spcPct val="100000"/>
              </a:lnSpc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340;p26"/>
          <p:cNvSpPr txBox="1">
            <a:spLocks noGrp="1"/>
          </p:cNvSpPr>
          <p:nvPr>
            <p:ph type="title"/>
          </p:nvPr>
        </p:nvSpPr>
        <p:spPr>
          <a:xfrm>
            <a:off x="960001" y="1075755"/>
            <a:ext cx="10272003" cy="7635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6309235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2;p27"/>
          <p:cNvGrpSpPr/>
          <p:nvPr/>
        </p:nvGrpSpPr>
        <p:grpSpPr>
          <a:xfrm>
            <a:off x="534567" y="349428"/>
            <a:ext cx="11147596" cy="6166795"/>
            <a:chOff x="534567" y="349428"/>
            <a:chExt cx="11147596" cy="6166795"/>
          </a:xfrm>
        </p:grpSpPr>
        <p:sp>
          <p:nvSpPr>
            <p:cNvPr id="3" name="Google Shape;343;p27"/>
            <p:cNvSpPr/>
            <p:nvPr/>
          </p:nvSpPr>
          <p:spPr>
            <a:xfrm>
              <a:off x="534567" y="349428"/>
              <a:ext cx="11147596" cy="6166795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44;p27"/>
            <p:cNvSpPr/>
            <p:nvPr/>
          </p:nvSpPr>
          <p:spPr>
            <a:xfrm>
              <a:off x="11175257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345;p27"/>
            <p:cNvCxnSpPr/>
            <p:nvPr/>
          </p:nvCxnSpPr>
          <p:spPr>
            <a:xfrm>
              <a:off x="547597" y="951762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346;p27"/>
            <p:cNvCxnSpPr/>
            <p:nvPr/>
          </p:nvCxnSpPr>
          <p:spPr>
            <a:xfrm>
              <a:off x="1143722" y="498869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347;p27"/>
            <p:cNvCxnSpPr/>
            <p:nvPr/>
          </p:nvCxnSpPr>
          <p:spPr>
            <a:xfrm>
              <a:off x="1143722" y="603193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348;p27"/>
            <p:cNvCxnSpPr/>
            <p:nvPr/>
          </p:nvCxnSpPr>
          <p:spPr>
            <a:xfrm>
              <a:off x="1143722" y="707507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349;p27"/>
            <p:cNvCxnSpPr/>
            <p:nvPr/>
          </p:nvCxnSpPr>
          <p:spPr>
            <a:xfrm>
              <a:off x="1143722" y="811831"/>
              <a:ext cx="9911995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sp>
          <p:nvSpPr>
            <p:cNvPr id="10" name="Google Shape;350;p27"/>
            <p:cNvSpPr/>
            <p:nvPr/>
          </p:nvSpPr>
          <p:spPr>
            <a:xfrm>
              <a:off x="643362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351;p27"/>
          <p:cNvSpPr txBox="1">
            <a:spLocks noGrp="1"/>
          </p:cNvSpPr>
          <p:nvPr>
            <p:ph type="title"/>
          </p:nvPr>
        </p:nvSpPr>
        <p:spPr>
          <a:xfrm>
            <a:off x="3240030" y="1294378"/>
            <a:ext cx="5712000" cy="1330397"/>
          </a:xfrm>
        </p:spPr>
        <p:txBody>
          <a:bodyPr anchor="ctr" anchorCtr="1"/>
          <a:lstStyle>
            <a:lvl1pPr algn="ctr">
              <a:defRPr sz="8666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2" name="Google Shape;352;p27"/>
          <p:cNvSpPr txBox="1">
            <a:spLocks noGrp="1"/>
          </p:cNvSpPr>
          <p:nvPr>
            <p:ph type="subTitle" idx="4294967295"/>
          </p:nvPr>
        </p:nvSpPr>
        <p:spPr>
          <a:xfrm>
            <a:off x="3233437" y="2624785"/>
            <a:ext cx="5725195" cy="1625602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133"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3" name="Google Shape;353;p27"/>
          <p:cNvSpPr txBox="1"/>
          <p:nvPr/>
        </p:nvSpPr>
        <p:spPr>
          <a:xfrm>
            <a:off x="3473833" y="5149983"/>
            <a:ext cx="5244404" cy="4172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33" b="0" i="0" u="none" strike="noStrike" kern="0" cap="none" spc="0" baseline="0">
                <a:solidFill>
                  <a:srgbClr val="141414"/>
                </a:solidFill>
                <a:uFillTx/>
                <a:latin typeface="Cairo"/>
                <a:ea typeface="Cairo"/>
                <a:cs typeface="Cairo"/>
              </a:rPr>
              <a:t>CREDITS: This presentation template was created by </a:t>
            </a:r>
            <a:r>
              <a:rPr lang="en-US" sz="1333" b="1" i="0" u="none" strike="noStrike" kern="0" cap="none" spc="0" baseline="0">
                <a:solidFill>
                  <a:srgbClr val="141414"/>
                </a:solidFill>
                <a:uFillTx/>
                <a:latin typeface="Cairo"/>
                <a:ea typeface="Cairo"/>
                <a:cs typeface="Cairo"/>
                <a:hlinkClick r:id="rId3"/>
              </a:rPr>
              <a:t>Slidesgo</a:t>
            </a:r>
            <a:r>
              <a:rPr lang="en-US" sz="1333" b="0" i="0" u="none" strike="noStrike" kern="0" cap="none" spc="0" baseline="0">
                <a:solidFill>
                  <a:srgbClr val="141414"/>
                </a:solidFill>
                <a:uFillTx/>
                <a:latin typeface="Cairo"/>
                <a:ea typeface="Cairo"/>
                <a:cs typeface="Cairo"/>
              </a:rPr>
              <a:t>, and it includes icons by </a:t>
            </a:r>
            <a:r>
              <a:rPr lang="en-US" sz="1333" b="1" i="0" u="none" strike="noStrike" kern="0" cap="none" spc="0" baseline="0">
                <a:solidFill>
                  <a:srgbClr val="141414"/>
                </a:solidFill>
                <a:uFillTx/>
                <a:latin typeface="Cairo"/>
                <a:ea typeface="Cairo"/>
                <a:cs typeface="Cairo"/>
                <a:hlinkClick r:id="rId4"/>
              </a:rPr>
              <a:t>Flaticon</a:t>
            </a:r>
            <a:r>
              <a:rPr lang="en-US" sz="1333" b="0" i="0" u="none" strike="noStrike" kern="0" cap="none" spc="0" baseline="0">
                <a:solidFill>
                  <a:srgbClr val="141414"/>
                </a:solidFill>
                <a:uFillTx/>
                <a:latin typeface="Cairo"/>
                <a:ea typeface="Cairo"/>
                <a:cs typeface="Cairo"/>
              </a:rPr>
              <a:t>, infographics &amp; images by </a:t>
            </a:r>
            <a:r>
              <a:rPr lang="en-US" sz="1333" b="1" i="0" u="none" strike="noStrike" kern="0" cap="none" spc="0" baseline="0">
                <a:solidFill>
                  <a:srgbClr val="141414"/>
                </a:solidFill>
                <a:uFillTx/>
                <a:latin typeface="Cairo"/>
                <a:ea typeface="Cairo"/>
                <a:cs typeface="Cairo"/>
                <a:hlinkClick r:id="rId5"/>
              </a:rPr>
              <a:t>Freepik</a:t>
            </a:r>
            <a:r>
              <a:rPr lang="en-US" sz="1333" b="1" i="0" u="none" strike="noStrike" kern="0" cap="none" spc="0" baseline="0">
                <a:solidFill>
                  <a:srgbClr val="141414"/>
                </a:solidFill>
                <a:uFillTx/>
                <a:latin typeface="Cairo"/>
                <a:ea typeface="Cairo"/>
                <a:cs typeface="Cairo"/>
              </a:rPr>
              <a:t> </a:t>
            </a:r>
            <a:endParaRPr lang="en-US" sz="1333" b="0" i="0" u="none" strike="noStrike" kern="0" cap="none" spc="0" baseline="0">
              <a:solidFill>
                <a:srgbClr val="141414"/>
              </a:solidFill>
              <a:uFillTx/>
              <a:latin typeface="Cairo"/>
              <a:ea typeface="Cairo"/>
              <a:cs typeface="Cairo"/>
            </a:endParaRPr>
          </a:p>
        </p:txBody>
      </p:sp>
    </p:spTree>
    <p:extLst>
      <p:ext uri="{BB962C8B-B14F-4D97-AF65-F5344CB8AC3E}">
        <p14:creationId xmlns:p14="http://schemas.microsoft.com/office/powerpoint/2010/main" val="24195453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5;p28"/>
          <p:cNvGrpSpPr/>
          <p:nvPr/>
        </p:nvGrpSpPr>
        <p:grpSpPr>
          <a:xfrm>
            <a:off x="1032302" y="349428"/>
            <a:ext cx="4811600" cy="6166795"/>
            <a:chOff x="1032302" y="349428"/>
            <a:chExt cx="4811600" cy="6166795"/>
          </a:xfrm>
        </p:grpSpPr>
        <p:grpSp>
          <p:nvGrpSpPr>
            <p:cNvPr id="3" name="Google Shape;356;p28"/>
            <p:cNvGrpSpPr/>
            <p:nvPr/>
          </p:nvGrpSpPr>
          <p:grpSpPr>
            <a:xfrm>
              <a:off x="1032302" y="349428"/>
              <a:ext cx="4811600" cy="6166795"/>
              <a:chOff x="1032302" y="349428"/>
              <a:chExt cx="4811600" cy="6166795"/>
            </a:xfrm>
          </p:grpSpPr>
          <p:sp>
            <p:nvSpPr>
              <p:cNvPr id="4" name="Google Shape;357;p28"/>
              <p:cNvSpPr/>
              <p:nvPr/>
            </p:nvSpPr>
            <p:spPr>
              <a:xfrm>
                <a:off x="1032302" y="349428"/>
                <a:ext cx="4811600" cy="6166795"/>
              </a:xfrm>
              <a:prstGeom prst="rect">
                <a:avLst/>
              </a:prstGeom>
              <a:solidFill>
                <a:srgbClr val="F8F6F4"/>
              </a:solidFill>
              <a:ln w="9528" cap="flat">
                <a:solidFill>
                  <a:srgbClr val="141414"/>
                </a:solidFill>
                <a:prstDash val="solid"/>
                <a:round/>
              </a:ln>
              <a:effectLst>
                <a:outerShdw dist="66675" dir="2939908" algn="tl">
                  <a:srgbClr val="141414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zh-TW" altLang="en-US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cxnSp>
            <p:nvCxnSpPr>
              <p:cNvPr id="5" name="Google Shape;358;p28"/>
              <p:cNvCxnSpPr/>
              <p:nvPr/>
            </p:nvCxnSpPr>
            <p:spPr>
              <a:xfrm>
                <a:off x="1045332" y="951762"/>
                <a:ext cx="4798397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  <p:cxnSp>
            <p:nvCxnSpPr>
              <p:cNvPr id="6" name="Google Shape;359;p28"/>
              <p:cNvCxnSpPr/>
              <p:nvPr/>
            </p:nvCxnSpPr>
            <p:spPr>
              <a:xfrm>
                <a:off x="1302233" y="498869"/>
                <a:ext cx="4417997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  <p:cxnSp>
            <p:nvCxnSpPr>
              <p:cNvPr id="7" name="Google Shape;360;p28"/>
              <p:cNvCxnSpPr/>
              <p:nvPr/>
            </p:nvCxnSpPr>
            <p:spPr>
              <a:xfrm>
                <a:off x="1302233" y="603193"/>
                <a:ext cx="4417997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  <p:cxnSp>
            <p:nvCxnSpPr>
              <p:cNvPr id="8" name="Google Shape;361;p28"/>
              <p:cNvCxnSpPr/>
              <p:nvPr/>
            </p:nvCxnSpPr>
            <p:spPr>
              <a:xfrm>
                <a:off x="1302233" y="707507"/>
                <a:ext cx="4417997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  <p:cxnSp>
            <p:nvCxnSpPr>
              <p:cNvPr id="9" name="Google Shape;362;p28"/>
              <p:cNvCxnSpPr/>
              <p:nvPr/>
            </p:nvCxnSpPr>
            <p:spPr>
              <a:xfrm>
                <a:off x="1302233" y="811831"/>
                <a:ext cx="4417997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</p:grpSp>
        <p:sp>
          <p:nvSpPr>
            <p:cNvPr id="10" name="Google Shape;363;p28"/>
            <p:cNvSpPr/>
            <p:nvPr/>
          </p:nvSpPr>
          <p:spPr>
            <a:xfrm>
              <a:off x="1141098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" name="Google Shape;364;p28"/>
          <p:cNvGrpSpPr/>
          <p:nvPr/>
        </p:nvGrpSpPr>
        <p:grpSpPr>
          <a:xfrm>
            <a:off x="6348103" y="349428"/>
            <a:ext cx="4811600" cy="6166795"/>
            <a:chOff x="6348103" y="349428"/>
            <a:chExt cx="4811600" cy="6166795"/>
          </a:xfrm>
        </p:grpSpPr>
        <p:grpSp>
          <p:nvGrpSpPr>
            <p:cNvPr id="12" name="Google Shape;365;p28"/>
            <p:cNvGrpSpPr/>
            <p:nvPr/>
          </p:nvGrpSpPr>
          <p:grpSpPr>
            <a:xfrm>
              <a:off x="6348103" y="349428"/>
              <a:ext cx="4811600" cy="6166795"/>
              <a:chOff x="6348103" y="349428"/>
              <a:chExt cx="4811600" cy="6166795"/>
            </a:xfrm>
          </p:grpSpPr>
          <p:sp>
            <p:nvSpPr>
              <p:cNvPr id="13" name="Google Shape;366;p28"/>
              <p:cNvSpPr/>
              <p:nvPr/>
            </p:nvSpPr>
            <p:spPr>
              <a:xfrm>
                <a:off x="6348103" y="349428"/>
                <a:ext cx="4811600" cy="6166795"/>
              </a:xfrm>
              <a:prstGeom prst="rect">
                <a:avLst/>
              </a:prstGeom>
              <a:solidFill>
                <a:srgbClr val="F8F6F4"/>
              </a:solidFill>
              <a:ln w="9528" cap="flat">
                <a:solidFill>
                  <a:srgbClr val="141414"/>
                </a:solidFill>
                <a:prstDash val="solid"/>
                <a:round/>
              </a:ln>
              <a:effectLst>
                <a:outerShdw dist="66675" dir="2939908" algn="tl">
                  <a:srgbClr val="141414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zh-TW" altLang="en-US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cxnSp>
            <p:nvCxnSpPr>
              <p:cNvPr id="14" name="Google Shape;367;p28"/>
              <p:cNvCxnSpPr/>
              <p:nvPr/>
            </p:nvCxnSpPr>
            <p:spPr>
              <a:xfrm>
                <a:off x="6361133" y="951762"/>
                <a:ext cx="4798396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  <p:cxnSp>
            <p:nvCxnSpPr>
              <p:cNvPr id="15" name="Google Shape;368;p28"/>
              <p:cNvCxnSpPr/>
              <p:nvPr/>
            </p:nvCxnSpPr>
            <p:spPr>
              <a:xfrm>
                <a:off x="6618034" y="498869"/>
                <a:ext cx="4417996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  <p:cxnSp>
            <p:nvCxnSpPr>
              <p:cNvPr id="16" name="Google Shape;369;p28"/>
              <p:cNvCxnSpPr/>
              <p:nvPr/>
            </p:nvCxnSpPr>
            <p:spPr>
              <a:xfrm>
                <a:off x="6618034" y="603193"/>
                <a:ext cx="4417996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  <p:cxnSp>
            <p:nvCxnSpPr>
              <p:cNvPr id="17" name="Google Shape;370;p28"/>
              <p:cNvCxnSpPr/>
              <p:nvPr/>
            </p:nvCxnSpPr>
            <p:spPr>
              <a:xfrm>
                <a:off x="6618034" y="707507"/>
                <a:ext cx="4417996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  <p:cxnSp>
            <p:nvCxnSpPr>
              <p:cNvPr id="18" name="Google Shape;371;p28"/>
              <p:cNvCxnSpPr/>
              <p:nvPr/>
            </p:nvCxnSpPr>
            <p:spPr>
              <a:xfrm>
                <a:off x="6618034" y="811831"/>
                <a:ext cx="4417996" cy="0"/>
              </a:xfrm>
              <a:prstGeom prst="straightConnector1">
                <a:avLst/>
              </a:prstGeom>
              <a:noFill/>
              <a:ln w="9528" cap="flat">
                <a:solidFill>
                  <a:srgbClr val="141414"/>
                </a:solidFill>
                <a:prstDash val="solid"/>
                <a:round/>
              </a:ln>
            </p:spPr>
          </p:cxnSp>
        </p:grpSp>
        <p:sp>
          <p:nvSpPr>
            <p:cNvPr id="19" name="Google Shape;372;p28"/>
            <p:cNvSpPr/>
            <p:nvPr/>
          </p:nvSpPr>
          <p:spPr>
            <a:xfrm>
              <a:off x="6456898" y="455965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858623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74;p29"/>
          <p:cNvGrpSpPr/>
          <p:nvPr/>
        </p:nvGrpSpPr>
        <p:grpSpPr>
          <a:xfrm>
            <a:off x="534567" y="531385"/>
            <a:ext cx="11147596" cy="2673998"/>
            <a:chOff x="534567" y="531385"/>
            <a:chExt cx="11147596" cy="2673998"/>
          </a:xfrm>
        </p:grpSpPr>
        <p:sp>
          <p:nvSpPr>
            <p:cNvPr id="3" name="Google Shape;375;p29"/>
            <p:cNvSpPr/>
            <p:nvPr/>
          </p:nvSpPr>
          <p:spPr>
            <a:xfrm>
              <a:off x="534567" y="531385"/>
              <a:ext cx="11147596" cy="2673998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76;p29"/>
            <p:cNvSpPr/>
            <p:nvPr/>
          </p:nvSpPr>
          <p:spPr>
            <a:xfrm>
              <a:off x="11175257" y="637922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5" name="Google Shape;377;p29"/>
            <p:cNvCxnSpPr/>
            <p:nvPr/>
          </p:nvCxnSpPr>
          <p:spPr>
            <a:xfrm>
              <a:off x="547597" y="1133718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6" name="Google Shape;378;p29"/>
            <p:cNvCxnSpPr/>
            <p:nvPr/>
          </p:nvCxnSpPr>
          <p:spPr>
            <a:xfrm>
              <a:off x="664064" y="680816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7" name="Google Shape;379;p29"/>
            <p:cNvCxnSpPr/>
            <p:nvPr/>
          </p:nvCxnSpPr>
          <p:spPr>
            <a:xfrm>
              <a:off x="664064" y="785140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8" name="Google Shape;380;p29"/>
            <p:cNvCxnSpPr/>
            <p:nvPr/>
          </p:nvCxnSpPr>
          <p:spPr>
            <a:xfrm>
              <a:off x="664064" y="889464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9" name="Google Shape;381;p29"/>
            <p:cNvCxnSpPr/>
            <p:nvPr/>
          </p:nvCxnSpPr>
          <p:spPr>
            <a:xfrm>
              <a:off x="664064" y="993788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  <p:grpSp>
        <p:nvGrpSpPr>
          <p:cNvPr id="10" name="Google Shape;382;p29"/>
          <p:cNvGrpSpPr/>
          <p:nvPr/>
        </p:nvGrpSpPr>
        <p:grpSpPr>
          <a:xfrm>
            <a:off x="534567" y="3652616"/>
            <a:ext cx="11147596" cy="2673998"/>
            <a:chOff x="534567" y="3652616"/>
            <a:chExt cx="11147596" cy="2673998"/>
          </a:xfrm>
        </p:grpSpPr>
        <p:sp>
          <p:nvSpPr>
            <p:cNvPr id="11" name="Google Shape;383;p29"/>
            <p:cNvSpPr/>
            <p:nvPr/>
          </p:nvSpPr>
          <p:spPr>
            <a:xfrm>
              <a:off x="534567" y="3652616"/>
              <a:ext cx="11147596" cy="2673998"/>
            </a:xfrm>
            <a:prstGeom prst="rect">
              <a:avLst/>
            </a:prstGeom>
            <a:solidFill>
              <a:srgbClr val="F8F6F4"/>
            </a:solidFill>
            <a:ln w="9528" cap="flat">
              <a:solidFill>
                <a:srgbClr val="141414"/>
              </a:solidFill>
              <a:prstDash val="solid"/>
              <a:round/>
            </a:ln>
            <a:effectLst>
              <a:outerShdw dist="66675" dir="2939908" algn="tl">
                <a:srgbClr val="141414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84;p29"/>
            <p:cNvSpPr/>
            <p:nvPr/>
          </p:nvSpPr>
          <p:spPr>
            <a:xfrm>
              <a:off x="11175257" y="3759153"/>
              <a:ext cx="380801" cy="380801"/>
            </a:xfrm>
            <a:prstGeom prst="rect">
              <a:avLst/>
            </a:prstGeom>
            <a:solidFill>
              <a:srgbClr val="141414"/>
            </a:solidFill>
            <a:ln w="9528" cap="flat">
              <a:solidFill>
                <a:srgbClr val="E2E9E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altLang="en-US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13" name="Google Shape;385;p29"/>
            <p:cNvCxnSpPr/>
            <p:nvPr/>
          </p:nvCxnSpPr>
          <p:spPr>
            <a:xfrm>
              <a:off x="547597" y="4254950"/>
              <a:ext cx="11134402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14" name="Google Shape;386;p29"/>
            <p:cNvCxnSpPr/>
            <p:nvPr/>
          </p:nvCxnSpPr>
          <p:spPr>
            <a:xfrm>
              <a:off x="664064" y="3802047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15" name="Google Shape;387;p29"/>
            <p:cNvCxnSpPr/>
            <p:nvPr/>
          </p:nvCxnSpPr>
          <p:spPr>
            <a:xfrm>
              <a:off x="664064" y="3906371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16" name="Google Shape;388;p29"/>
            <p:cNvCxnSpPr/>
            <p:nvPr/>
          </p:nvCxnSpPr>
          <p:spPr>
            <a:xfrm>
              <a:off x="664064" y="4010695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  <p:cxnSp>
          <p:nvCxnSpPr>
            <p:cNvPr id="17" name="Google Shape;389;p29"/>
            <p:cNvCxnSpPr/>
            <p:nvPr/>
          </p:nvCxnSpPr>
          <p:spPr>
            <a:xfrm>
              <a:off x="664064" y="4115019"/>
              <a:ext cx="10391608" cy="0"/>
            </a:xfrm>
            <a:prstGeom prst="straightConnector1">
              <a:avLst/>
            </a:prstGeom>
            <a:noFill/>
            <a:ln w="9528" cap="flat">
              <a:solidFill>
                <a:srgbClr val="141414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1508243467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643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5;p32"/>
          <p:cNvSpPr txBox="1">
            <a:spLocks noGrp="1"/>
          </p:cNvSpPr>
          <p:nvPr>
            <p:ph type="title"/>
          </p:nvPr>
        </p:nvSpPr>
        <p:spPr>
          <a:xfrm>
            <a:off x="1397797" y="431797"/>
            <a:ext cx="9396401" cy="6431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54872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;p9"/>
          <p:cNvSpPr/>
          <p:nvPr/>
        </p:nvSpPr>
        <p:spPr>
          <a:xfrm flipH="1">
            <a:off x="510399" y="530196"/>
            <a:ext cx="11202396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70;p9"/>
          <p:cNvSpPr txBox="1">
            <a:spLocks noGrp="1"/>
          </p:cNvSpPr>
          <p:nvPr>
            <p:ph type="title"/>
          </p:nvPr>
        </p:nvSpPr>
        <p:spPr>
          <a:xfrm>
            <a:off x="4469001" y="530196"/>
            <a:ext cx="6824798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" name="Google Shape;71;p9"/>
          <p:cNvSpPr/>
          <p:nvPr/>
        </p:nvSpPr>
        <p:spPr>
          <a:xfrm flipH="1">
            <a:off x="6382530" y="1690597"/>
            <a:ext cx="5330403" cy="46371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72;p9"/>
          <p:cNvSpPr/>
          <p:nvPr/>
        </p:nvSpPr>
        <p:spPr>
          <a:xfrm flipH="1">
            <a:off x="517477" y="1690597"/>
            <a:ext cx="5330403" cy="4637196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73;p9"/>
          <p:cNvSpPr txBox="1">
            <a:spLocks noGrp="1"/>
          </p:cNvSpPr>
          <p:nvPr>
            <p:ph type="subTitle" idx="4294967295"/>
          </p:nvPr>
        </p:nvSpPr>
        <p:spPr>
          <a:xfrm>
            <a:off x="1061673" y="4072664"/>
            <a:ext cx="4242002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7" name="Google Shape;74;p9"/>
          <p:cNvSpPr txBox="1">
            <a:spLocks noGrp="1"/>
          </p:cNvSpPr>
          <p:nvPr>
            <p:ph type="subTitle" idx="4294967295"/>
          </p:nvPr>
        </p:nvSpPr>
        <p:spPr>
          <a:xfrm>
            <a:off x="1061673" y="3309469"/>
            <a:ext cx="4242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3200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8" name="Google Shape;75;p9"/>
          <p:cNvSpPr txBox="1">
            <a:spLocks noGrp="1"/>
          </p:cNvSpPr>
          <p:nvPr>
            <p:ph type="subTitle" idx="4294967295"/>
          </p:nvPr>
        </p:nvSpPr>
        <p:spPr>
          <a:xfrm>
            <a:off x="6926744" y="4072664"/>
            <a:ext cx="4242002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9" name="Google Shape;76;p9"/>
          <p:cNvSpPr txBox="1">
            <a:spLocks noGrp="1"/>
          </p:cNvSpPr>
          <p:nvPr>
            <p:ph type="subTitle" idx="4294967295"/>
          </p:nvPr>
        </p:nvSpPr>
        <p:spPr>
          <a:xfrm>
            <a:off x="6926744" y="3309469"/>
            <a:ext cx="4242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3200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20343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S">
    <p:bg>
      <p:bgPr>
        <a:solidFill>
          <a:srgbClr val="D1D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0"/>
          <p:cNvSpPr/>
          <p:nvPr/>
        </p:nvSpPr>
        <p:spPr>
          <a:xfrm flipH="1">
            <a:off x="517596" y="1690597"/>
            <a:ext cx="5442801" cy="2114001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79;p10"/>
          <p:cNvSpPr/>
          <p:nvPr/>
        </p:nvSpPr>
        <p:spPr>
          <a:xfrm flipH="1">
            <a:off x="6382530" y="4222635"/>
            <a:ext cx="5330403" cy="2114001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80;p10"/>
          <p:cNvSpPr/>
          <p:nvPr/>
        </p:nvSpPr>
        <p:spPr>
          <a:xfrm flipH="1">
            <a:off x="517596" y="4222635"/>
            <a:ext cx="5442801" cy="2114001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81;p10"/>
          <p:cNvSpPr/>
          <p:nvPr/>
        </p:nvSpPr>
        <p:spPr>
          <a:xfrm flipH="1">
            <a:off x="517330" y="530196"/>
            <a:ext cx="11195602" cy="788002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82;p10"/>
          <p:cNvSpPr/>
          <p:nvPr/>
        </p:nvSpPr>
        <p:spPr>
          <a:xfrm flipH="1">
            <a:off x="6382530" y="1713421"/>
            <a:ext cx="5330403" cy="2114001"/>
          </a:xfrm>
          <a:prstGeom prst="rect">
            <a:avLst/>
          </a:prstGeom>
          <a:solidFill>
            <a:srgbClr val="F4E9DF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altLang="en-US" sz="2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83;p10"/>
          <p:cNvSpPr txBox="1">
            <a:spLocks noGrp="1"/>
          </p:cNvSpPr>
          <p:nvPr>
            <p:ph type="subTitle" idx="4294967295"/>
          </p:nvPr>
        </p:nvSpPr>
        <p:spPr>
          <a:xfrm>
            <a:off x="1118009" y="2747579"/>
            <a:ext cx="4242002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8" name="Google Shape;84;p10"/>
          <p:cNvSpPr txBox="1">
            <a:spLocks noGrp="1"/>
          </p:cNvSpPr>
          <p:nvPr>
            <p:ph type="subTitle" idx="4294967295"/>
          </p:nvPr>
        </p:nvSpPr>
        <p:spPr>
          <a:xfrm>
            <a:off x="1118009" y="2173720"/>
            <a:ext cx="4242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9" name="Google Shape;85;p10"/>
          <p:cNvSpPr txBox="1">
            <a:spLocks noGrp="1"/>
          </p:cNvSpPr>
          <p:nvPr>
            <p:ph type="subTitle" idx="4294967295"/>
          </p:nvPr>
        </p:nvSpPr>
        <p:spPr>
          <a:xfrm>
            <a:off x="6926744" y="2747579"/>
            <a:ext cx="4242002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0" name="Google Shape;86;p10"/>
          <p:cNvSpPr txBox="1">
            <a:spLocks noGrp="1"/>
          </p:cNvSpPr>
          <p:nvPr>
            <p:ph type="subTitle" idx="4294967295"/>
          </p:nvPr>
        </p:nvSpPr>
        <p:spPr>
          <a:xfrm>
            <a:off x="6926744" y="2173720"/>
            <a:ext cx="4242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1" name="Google Shape;87;p10"/>
          <p:cNvSpPr txBox="1">
            <a:spLocks noGrp="1"/>
          </p:cNvSpPr>
          <p:nvPr>
            <p:ph type="subTitle" idx="4294967295"/>
          </p:nvPr>
        </p:nvSpPr>
        <p:spPr>
          <a:xfrm>
            <a:off x="1118009" y="5279617"/>
            <a:ext cx="4242002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2" name="Google Shape;88;p10"/>
          <p:cNvSpPr txBox="1">
            <a:spLocks noGrp="1"/>
          </p:cNvSpPr>
          <p:nvPr>
            <p:ph type="subTitle" idx="4294967295"/>
          </p:nvPr>
        </p:nvSpPr>
        <p:spPr>
          <a:xfrm>
            <a:off x="1118009" y="4705749"/>
            <a:ext cx="4242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3" name="Google Shape;89;p10"/>
          <p:cNvSpPr txBox="1">
            <a:spLocks noGrp="1"/>
          </p:cNvSpPr>
          <p:nvPr>
            <p:ph type="subTitle" idx="4294967295"/>
          </p:nvPr>
        </p:nvSpPr>
        <p:spPr>
          <a:xfrm>
            <a:off x="6926744" y="5279617"/>
            <a:ext cx="4242002" cy="7632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4" name="Google Shape;90;p10"/>
          <p:cNvSpPr txBox="1">
            <a:spLocks noGrp="1"/>
          </p:cNvSpPr>
          <p:nvPr>
            <p:ph type="subTitle" idx="4294967295"/>
          </p:nvPr>
        </p:nvSpPr>
        <p:spPr>
          <a:xfrm>
            <a:off x="6926744" y="4705749"/>
            <a:ext cx="4242002" cy="763203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867">
                <a:solidFill>
                  <a:srgbClr val="538179"/>
                </a:solidFill>
                <a:latin typeface="Denk One"/>
                <a:ea typeface="Denk One"/>
                <a:cs typeface="Denk One"/>
              </a:defRPr>
            </a:lvl1pPr>
          </a:lstStyle>
          <a:p>
            <a:pPr lvl="0"/>
            <a:r>
              <a:rPr lang="zh-TW" altLang="en-US"/>
              <a:t>按一下以編輯母片副標題樣式</a:t>
            </a:r>
          </a:p>
        </p:txBody>
      </p:sp>
      <p:sp>
        <p:nvSpPr>
          <p:cNvPr id="15" name="Google Shape;91;p10"/>
          <p:cNvSpPr txBox="1">
            <a:spLocks noGrp="1"/>
          </p:cNvSpPr>
          <p:nvPr>
            <p:ph type="title"/>
          </p:nvPr>
        </p:nvSpPr>
        <p:spPr>
          <a:xfrm>
            <a:off x="4469001" y="530196"/>
            <a:ext cx="6824798" cy="788002"/>
          </a:xfrm>
        </p:spPr>
        <p:txBody>
          <a:bodyPr anchor="ctr"/>
          <a:lstStyle>
            <a:lvl1pPr algn="r">
              <a:defRPr sz="3200" b="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250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 txBox="1">
            <a:spLocks noGrp="1"/>
          </p:cNvSpPr>
          <p:nvPr>
            <p:ph type="title"/>
          </p:nvPr>
        </p:nvSpPr>
        <p:spPr>
          <a:xfrm>
            <a:off x="415603" y="593363"/>
            <a:ext cx="11360798" cy="763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zh-TW" altLang="en-US"/>
          </a:p>
        </p:txBody>
      </p:sp>
      <p:sp>
        <p:nvSpPr>
          <p:cNvPr id="3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3" y="1536630"/>
            <a:ext cx="11360798" cy="4555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altLang="en-US" sz="2800" b="1" i="0" u="none" strike="noStrike" kern="0" cap="none" spc="0" baseline="0">
          <a:solidFill>
            <a:srgbClr val="538179"/>
          </a:solidFill>
          <a:uFillTx/>
          <a:latin typeface="Denk One"/>
          <a:ea typeface="Denk One"/>
          <a:cs typeface="Denk One"/>
        </a:defRPr>
      </a:lvl1pPr>
    </p:titleStyle>
    <p:bodyStyle>
      <a:lvl1pPr marL="457200" marR="0" lvl="0" indent="-304796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4D372F"/>
        </a:buClr>
        <a:buSzPts val="1200"/>
        <a:buFont typeface="Barlow Semi Condensed Light"/>
        <a:buChar char="●"/>
        <a:tabLst/>
        <a:defRPr lang="zh-TW" altLang="en-US" sz="1200" b="0" i="0" u="none" strike="noStrike" kern="0" cap="none" spc="0" baseline="0">
          <a:solidFill>
            <a:srgbClr val="4D372F"/>
          </a:solidFill>
          <a:uFillTx/>
          <a:latin typeface="Barlow Semi Condensed Light"/>
          <a:ea typeface="Barlow Semi Condensed Light"/>
          <a:cs typeface="Barlow Semi Condensed Light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0;p19"/>
          <p:cNvSpPr txBox="1">
            <a:spLocks noGrp="1"/>
          </p:cNvSpPr>
          <p:nvPr>
            <p:ph type="title"/>
          </p:nvPr>
        </p:nvSpPr>
        <p:spPr>
          <a:xfrm>
            <a:off x="1424132" y="1244598"/>
            <a:ext cx="9396401" cy="643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/>
            <a:endParaRPr lang="zh-TW" altLang="en-US"/>
          </a:p>
        </p:txBody>
      </p:sp>
      <p:sp>
        <p:nvSpPr>
          <p:cNvPr id="3" name="Google Shape;171;p19"/>
          <p:cNvSpPr txBox="1">
            <a:spLocks noGrp="1"/>
          </p:cNvSpPr>
          <p:nvPr>
            <p:ph type="body" idx="1"/>
          </p:nvPr>
        </p:nvSpPr>
        <p:spPr>
          <a:xfrm>
            <a:off x="1424132" y="2260597"/>
            <a:ext cx="9396401" cy="3335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Google Shape;172;p19"/>
          <p:cNvSpPr txBox="1">
            <a:spLocks noGrp="1"/>
          </p:cNvSpPr>
          <p:nvPr>
            <p:ph type="sldNum" sz="quarter" idx="4"/>
          </p:nvPr>
        </p:nvSpPr>
        <p:spPr>
          <a:xfrm>
            <a:off x="11398215" y="6217627"/>
            <a:ext cx="731602" cy="52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600" b="0" i="0" u="none" strike="noStrike" kern="0" cap="none" spc="0" baseline="0">
                <a:solidFill>
                  <a:srgbClr val="000000"/>
                </a:solidFill>
                <a:uFillTx/>
                <a:latin typeface="Arvo"/>
                <a:ea typeface="Arvo"/>
                <a:cs typeface="Arvo"/>
              </a:defRPr>
            </a:lvl1pPr>
          </a:lstStyle>
          <a:p>
            <a:pPr lvl="0"/>
            <a:fld id="{C138EDFC-94C0-4F5A-A14E-55436FF4AE6A}" type="slidenum"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altLang="en-US" sz="2400" b="0" i="0" u="none" strike="noStrike" kern="0" cap="none" spc="0" baseline="0">
          <a:solidFill>
            <a:srgbClr val="FFFFFF"/>
          </a:solidFill>
          <a:uFillTx/>
          <a:latin typeface="Proxima Nova Semibold"/>
          <a:ea typeface="Proxima Nova Semibold"/>
          <a:cs typeface="Proxima Nova Semibold"/>
        </a:defRPr>
      </a:lvl1pPr>
    </p:titleStyle>
    <p:bodyStyle>
      <a:lvl1pPr marL="457200" marR="0" lvl="0" indent="-304796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435D74"/>
        </a:buClr>
        <a:buSzPts val="1200"/>
        <a:buFont typeface="Proxima Nova"/>
        <a:buChar char="●"/>
        <a:tabLst/>
        <a:defRPr lang="zh-TW" altLang="en-US" sz="1200" b="0" i="0" u="none" strike="noStrike" kern="0" cap="none" spc="0" baseline="0">
          <a:solidFill>
            <a:srgbClr val="435D74"/>
          </a:solidFill>
          <a:uFillTx/>
          <a:latin typeface="Proxima Nova"/>
          <a:ea typeface="Proxima Nova"/>
          <a:cs typeface="Proxima Nova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;p21"/>
          <p:cNvSpPr txBox="1">
            <a:spLocks noGrp="1"/>
          </p:cNvSpPr>
          <p:nvPr>
            <p:ph type="title"/>
          </p:nvPr>
        </p:nvSpPr>
        <p:spPr>
          <a:xfrm>
            <a:off x="1424132" y="1244598"/>
            <a:ext cx="9396401" cy="643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/>
            <a:endParaRPr lang="zh-TW" altLang="en-US"/>
          </a:p>
        </p:txBody>
      </p:sp>
      <p:sp>
        <p:nvSpPr>
          <p:cNvPr id="3" name="Google Shape;176;p21"/>
          <p:cNvSpPr txBox="1">
            <a:spLocks noGrp="1"/>
          </p:cNvSpPr>
          <p:nvPr>
            <p:ph type="body" idx="1"/>
          </p:nvPr>
        </p:nvSpPr>
        <p:spPr>
          <a:xfrm>
            <a:off x="1424132" y="2260597"/>
            <a:ext cx="9396401" cy="3335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altLang="en-US" sz="2400" b="0" i="0" u="none" strike="noStrike" kern="0" cap="none" spc="0" baseline="0">
          <a:solidFill>
            <a:srgbClr val="FFFFFF"/>
          </a:solidFill>
          <a:uFillTx/>
          <a:latin typeface="Proxima Nova Semibold"/>
          <a:ea typeface="Proxima Nova Semibold"/>
          <a:cs typeface="Proxima Nova Semibold"/>
        </a:defRPr>
      </a:lvl1pPr>
    </p:titleStyle>
    <p:bodyStyle>
      <a:lvl1pPr marL="457200" marR="0" lvl="0" indent="-298451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435D74"/>
        </a:buClr>
        <a:buSzPts val="1100"/>
        <a:buFont typeface="Proxima Nova"/>
        <a:buChar char="●"/>
        <a:tabLst/>
        <a:defRPr lang="zh-TW" altLang="en-US" sz="1100" b="0" i="0" u="none" strike="noStrike" kern="0" cap="none" spc="0" baseline="0">
          <a:solidFill>
            <a:srgbClr val="435D74"/>
          </a:solidFill>
          <a:uFillTx/>
          <a:latin typeface="Proxima Nova"/>
          <a:ea typeface="Proxima Nova"/>
          <a:cs typeface="Proxima Nova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0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 txBox="1">
            <a:spLocks noGrp="1"/>
          </p:cNvSpPr>
          <p:nvPr>
            <p:ph type="title"/>
          </p:nvPr>
        </p:nvSpPr>
        <p:spPr>
          <a:xfrm>
            <a:off x="415603" y="593363"/>
            <a:ext cx="11360798" cy="763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zh-TW" altLang="en-US"/>
          </a:p>
        </p:txBody>
      </p:sp>
      <p:sp>
        <p:nvSpPr>
          <p:cNvPr id="3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3" y="1536630"/>
            <a:ext cx="11360798" cy="4555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altLang="en-US" sz="3000" b="0" i="0" u="none" strike="noStrike" kern="0" cap="none" spc="0" baseline="0">
          <a:solidFill>
            <a:srgbClr val="191919"/>
          </a:solidFill>
          <a:uFillTx/>
          <a:latin typeface="Montserrat"/>
          <a:ea typeface="Montserrat"/>
          <a:cs typeface="Montserrat"/>
        </a:defRPr>
      </a:lvl1pPr>
    </p:titleStyle>
    <p:bodyStyle>
      <a:lvl1pPr marL="457200" marR="0" lvl="0" indent="-317497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191919"/>
        </a:buClr>
        <a:buSzPts val="1400"/>
        <a:buFont typeface="Bellota Text"/>
        <a:buChar char="●"/>
        <a:tabLst/>
        <a:defRPr lang="zh-TW" altLang="en-US" sz="1867" b="0" i="0" u="none" strike="noStrike" kern="0" cap="none" spc="0" baseline="0">
          <a:solidFill>
            <a:srgbClr val="191919"/>
          </a:solidFill>
          <a:uFillTx/>
          <a:latin typeface="Bellota Text"/>
          <a:ea typeface="Bellota Text"/>
          <a:cs typeface="Bellota Text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7;p30"/>
          <p:cNvSpPr txBox="1">
            <a:spLocks noGrp="1"/>
          </p:cNvSpPr>
          <p:nvPr>
            <p:ph type="title"/>
          </p:nvPr>
        </p:nvSpPr>
        <p:spPr>
          <a:xfrm>
            <a:off x="1424132" y="1244598"/>
            <a:ext cx="9396401" cy="643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/>
            <a:endParaRPr lang="zh-TW" altLang="en-US"/>
          </a:p>
        </p:txBody>
      </p:sp>
      <p:sp>
        <p:nvSpPr>
          <p:cNvPr id="3" name="Google Shape;1238;p30"/>
          <p:cNvSpPr txBox="1">
            <a:spLocks noGrp="1"/>
          </p:cNvSpPr>
          <p:nvPr>
            <p:ph type="body" idx="1"/>
          </p:nvPr>
        </p:nvSpPr>
        <p:spPr>
          <a:xfrm>
            <a:off x="1424132" y="2260597"/>
            <a:ext cx="9396401" cy="3335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altLang="en-US" sz="2400" b="0" i="0" u="none" strike="noStrike" kern="0" cap="none" spc="0" baseline="0">
          <a:solidFill>
            <a:srgbClr val="FFFFFF"/>
          </a:solidFill>
          <a:uFillTx/>
          <a:latin typeface="Arial"/>
          <a:ea typeface="Arial"/>
          <a:cs typeface="Arial"/>
        </a:defRPr>
      </a:lvl1pPr>
    </p:titleStyle>
    <p:bodyStyle>
      <a:lvl1pPr marL="457200" marR="0" lvl="0" indent="-298451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435D74"/>
        </a:buClr>
        <a:buSzPts val="1100"/>
        <a:buFont typeface="Proxima Nova"/>
        <a:buChar char="●"/>
        <a:tabLst/>
        <a:defRPr lang="zh-TW" altLang="en-US" sz="1100" b="0" i="0" u="none" strike="noStrike" kern="0" cap="none" spc="0" baseline="0">
          <a:solidFill>
            <a:srgbClr val="435D74"/>
          </a:solidFill>
          <a:uFillTx/>
          <a:latin typeface="Proxima Nova"/>
          <a:ea typeface="Proxima Nova"/>
          <a:cs typeface="Proxima Nova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 txBox="1">
            <a:spLocks noGrp="1"/>
          </p:cNvSpPr>
          <p:nvPr>
            <p:ph type="title"/>
          </p:nvPr>
        </p:nvSpPr>
        <p:spPr>
          <a:xfrm>
            <a:off x="415603" y="593363"/>
            <a:ext cx="11360798" cy="763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zh-TW" altLang="en-US"/>
          </a:p>
        </p:txBody>
      </p:sp>
      <p:sp>
        <p:nvSpPr>
          <p:cNvPr id="3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3" y="1536630"/>
            <a:ext cx="11360798" cy="4555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altLang="en-US" sz="3500" b="0" i="0" u="none" strike="noStrike" kern="0" cap="none" spc="0" baseline="0">
          <a:solidFill>
            <a:srgbClr val="141414"/>
          </a:solidFill>
          <a:uFillTx/>
          <a:latin typeface="PT Serif"/>
          <a:ea typeface="PT Serif"/>
          <a:cs typeface="PT Serif"/>
        </a:defRPr>
      </a:lvl1pPr>
    </p:titleStyle>
    <p:bodyStyle>
      <a:lvl1pPr marL="457200" marR="0" lvl="0" indent="-317497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141414"/>
        </a:buClr>
        <a:buSzPts val="1400"/>
        <a:buFont typeface="Cairo"/>
        <a:buChar char="●"/>
        <a:tabLst/>
        <a:defRPr lang="zh-TW" altLang="en-US" sz="1867" b="0" i="0" u="none" strike="noStrike" kern="0" cap="none" spc="0" baseline="0">
          <a:solidFill>
            <a:srgbClr val="141414"/>
          </a:solidFill>
          <a:uFillTx/>
          <a:latin typeface="Cairo"/>
          <a:ea typeface="Cairo"/>
          <a:cs typeface="Cair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1;p30"/>
          <p:cNvSpPr txBox="1">
            <a:spLocks noGrp="1"/>
          </p:cNvSpPr>
          <p:nvPr>
            <p:ph type="title"/>
          </p:nvPr>
        </p:nvSpPr>
        <p:spPr>
          <a:xfrm>
            <a:off x="1424132" y="1244598"/>
            <a:ext cx="9396401" cy="643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/>
            <a:endParaRPr lang="zh-TW" altLang="en-US"/>
          </a:p>
        </p:txBody>
      </p:sp>
      <p:sp>
        <p:nvSpPr>
          <p:cNvPr id="3" name="Google Shape;392;p30"/>
          <p:cNvSpPr txBox="1">
            <a:spLocks noGrp="1"/>
          </p:cNvSpPr>
          <p:nvPr>
            <p:ph type="body" idx="1"/>
          </p:nvPr>
        </p:nvSpPr>
        <p:spPr>
          <a:xfrm>
            <a:off x="1424132" y="2260597"/>
            <a:ext cx="9396401" cy="3335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altLang="en-US" sz="2400" b="0" i="0" u="none" strike="noStrike" kern="0" cap="none" spc="0" baseline="0">
          <a:solidFill>
            <a:srgbClr val="FFFFFF"/>
          </a:solidFill>
          <a:uFillTx/>
          <a:latin typeface="Arial"/>
          <a:ea typeface="Arial"/>
          <a:cs typeface="Arial"/>
        </a:defRPr>
      </a:lvl1pPr>
    </p:titleStyle>
    <p:bodyStyle>
      <a:lvl1pPr marL="457200" marR="0" lvl="0" indent="-298451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435D74"/>
        </a:buClr>
        <a:buSzPts val="1100"/>
        <a:buFont typeface="Proxima Nova"/>
        <a:buChar char="●"/>
        <a:tabLst/>
        <a:defRPr lang="zh-TW" altLang="en-US" sz="1100" b="0" i="0" u="none" strike="noStrike" kern="0" cap="none" spc="0" baseline="0">
          <a:solidFill>
            <a:srgbClr val="435D74"/>
          </a:solidFill>
          <a:uFillTx/>
          <a:latin typeface="Proxima Nova"/>
          <a:ea typeface="Proxima Nova"/>
          <a:cs typeface="Proxima Nova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1188720" y="2571475"/>
            <a:ext cx="9701784" cy="2120804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zh-TW" sz="5400" b="1">
                <a:latin typeface="微軟正黑體" pitchFamily="34"/>
                <a:ea typeface="微軟正黑體" pitchFamily="34"/>
              </a:rPr>
              <a:t>校園流感疫苗電子化系統</a:t>
            </a:r>
            <a:r>
              <a:rPr lang="en-US" sz="5400" b="1">
                <a:latin typeface="微軟正黑體" pitchFamily="34"/>
                <a:ea typeface="微軟正黑體" pitchFamily="34"/>
              </a:rPr>
              <a:t>(CIVS)</a:t>
            </a:r>
            <a:br>
              <a:rPr lang="en-US" sz="5400" b="1">
                <a:latin typeface="微軟正黑體" pitchFamily="34"/>
                <a:ea typeface="微軟正黑體" pitchFamily="34"/>
              </a:rPr>
            </a:br>
            <a:r>
              <a:rPr lang="zh-TW" sz="5400" b="1">
                <a:latin typeface="微軟正黑體" pitchFamily="34"/>
                <a:ea typeface="微軟正黑體" pitchFamily="34"/>
              </a:rPr>
              <a:t>家長操作手冊</a:t>
            </a:r>
            <a:endParaRPr lang="en-US" sz="5400" b="1">
              <a:latin typeface="微軟正黑體" pitchFamily="34"/>
              <a:ea typeface="微軟正黑體" pitchFamily="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 lvl="0" algn="l"/>
            <a:r>
              <a:rPr lang="zh-TW" b="1">
                <a:latin typeface="微軟正黑體" pitchFamily="34"/>
                <a:ea typeface="微軟正黑體" pitchFamily="34"/>
              </a:rPr>
              <a:t>流感疫苗接種意願書電子化</a:t>
            </a:r>
            <a:endParaRPr lang="en-US" b="1">
              <a:latin typeface="微軟正黑體" pitchFamily="34"/>
              <a:ea typeface="微軟正黑體" pitchFamily="34"/>
            </a:endParaRPr>
          </a:p>
        </p:txBody>
      </p:sp>
      <p:sp>
        <p:nvSpPr>
          <p:cNvPr id="3" name="文字版面配置區 3"/>
          <p:cNvSpPr txBox="1">
            <a:spLocks noGrp="1"/>
          </p:cNvSpPr>
          <p:nvPr>
            <p:ph type="body" idx="4294967295"/>
          </p:nvPr>
        </p:nvSpPr>
        <p:spPr>
          <a:xfrm>
            <a:off x="960001" y="1839772"/>
            <a:ext cx="5449942" cy="4332427"/>
          </a:xfrm>
        </p:spPr>
        <p:txBody>
          <a:bodyPr/>
          <a:lstStyle/>
          <a:p>
            <a:pPr marL="609584" lvl="0" indent="-423321">
              <a:lnSpc>
                <a:spcPct val="150000"/>
              </a:lnSpc>
              <a:buClr>
                <a:srgbClr val="434343"/>
              </a:buClr>
              <a:buChar char="■"/>
            </a:pP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親愛的家長，您好</a:t>
            </a:r>
            <a:b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</a:b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因應</a:t>
            </a:r>
            <a: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E</a:t>
            </a: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化及減紙政策，本市自</a:t>
            </a:r>
            <a: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111</a:t>
            </a: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年起與衛生福利部疾病管制署合作，推行校園流感疫苗電子化系統</a:t>
            </a:r>
            <a: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(CIVS)</a:t>
            </a: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，改以電子方式提供本市學生「流感疫苗接種意願書」。</a:t>
            </a:r>
            <a:b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</a:b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不同於過去的制式單張，您會收到印有孩子專屬</a:t>
            </a:r>
            <a: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QR code</a:t>
            </a: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的意願書，只需要用手機掃描</a:t>
            </a:r>
            <a: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QR code</a:t>
            </a: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或點選</a:t>
            </a:r>
            <a:r>
              <a:rPr lang="en-US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QR code</a:t>
            </a: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下方連結，即可於線上完成簽署作業。</a:t>
            </a:r>
            <a:endParaRPr lang="en-US" b="1">
              <a:solidFill>
                <a:srgbClr val="434343"/>
              </a:solidFill>
              <a:latin typeface="微軟正黑體" pitchFamily="34"/>
              <a:ea typeface="微軟正黑體" pitchFamily="34"/>
            </a:endParaRPr>
          </a:p>
          <a:p>
            <a:pPr marL="186263" lvl="0" indent="0" algn="r">
              <a:lnSpc>
                <a:spcPct val="150000"/>
              </a:lnSpc>
              <a:buNone/>
            </a:pPr>
            <a:r>
              <a:rPr lang="zh-TW" b="1">
                <a:solidFill>
                  <a:srgbClr val="434343"/>
                </a:solidFill>
                <a:latin typeface="微軟正黑體" pitchFamily="34"/>
                <a:ea typeface="微軟正黑體" pitchFamily="34"/>
              </a:rPr>
              <a:t>臺北市政府教育局敬上</a:t>
            </a:r>
            <a:endParaRPr lang="en-US" b="1">
              <a:solidFill>
                <a:srgbClr val="434343"/>
              </a:solidFill>
              <a:latin typeface="微軟正黑體" pitchFamily="34"/>
              <a:ea typeface="微軟正黑體" pitchFamily="34"/>
            </a:endParaRPr>
          </a:p>
          <a:p>
            <a:pPr marL="186263" lvl="0" indent="0" algn="r">
              <a:lnSpc>
                <a:spcPct val="150000"/>
              </a:lnSpc>
              <a:buNone/>
            </a:pPr>
            <a:endParaRPr lang="en-US" b="1">
              <a:solidFill>
                <a:srgbClr val="434343"/>
              </a:solidFill>
              <a:latin typeface="微軟正黑體" pitchFamily="34"/>
              <a:ea typeface="微軟正黑體" pitchFamily="34"/>
            </a:endParaRPr>
          </a:p>
        </p:txBody>
      </p:sp>
      <p:pic>
        <p:nvPicPr>
          <p:cNvPr id="4" name="圖片 6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335" y="1001176"/>
            <a:ext cx="3859334" cy="54549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/>
          <p:nvPr/>
        </p:nvSpPr>
        <p:spPr>
          <a:xfrm>
            <a:off x="1039371" y="1130436"/>
            <a:ext cx="3739896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確認意願書上</a:t>
            </a:r>
            <a:b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學生姓名是否正確</a:t>
            </a:r>
            <a:endParaRPr lang="en-US" sz="2800" b="1" i="0" u="none" strike="noStrike" kern="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Arial"/>
            </a:endParaRPr>
          </a:p>
        </p:txBody>
      </p:sp>
      <p:sp>
        <p:nvSpPr>
          <p:cNvPr id="3" name="標題 1"/>
          <p:cNvSpPr txBox="1"/>
          <p:nvPr/>
        </p:nvSpPr>
        <p:spPr>
          <a:xfrm>
            <a:off x="1039371" y="4290547"/>
            <a:ext cx="4940804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2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手機讀取專屬</a:t>
            </a: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QR Code</a:t>
            </a:r>
            <a:b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或點選下方</a:t>
            </a:r>
            <a:r>
              <a:rPr lang="zh-TW" sz="2800" b="1" i="0" u="sng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網址連結</a:t>
            </a:r>
            <a:b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連結至</a:t>
            </a: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CIVS</a:t>
            </a: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網站</a:t>
            </a:r>
            <a:endParaRPr lang="en-US" sz="2800" b="1" i="0" u="none" strike="noStrike" kern="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Arial"/>
            </a:endParaRPr>
          </a:p>
        </p:txBody>
      </p:sp>
      <p:pic>
        <p:nvPicPr>
          <p:cNvPr id="4" name="圖片 4">
            <a:extLst/>
          </p:cNvPr>
          <p:cNvPicPr>
            <a:picLocks noChangeAspect="1"/>
          </p:cNvPicPr>
          <p:nvPr/>
        </p:nvPicPr>
        <p:blipFill>
          <a:blip r:embed="rId3"/>
          <a:srcRect t="6891" r="883" b="1819"/>
          <a:stretch>
            <a:fillRect/>
          </a:stretch>
        </p:blipFill>
        <p:spPr>
          <a:xfrm>
            <a:off x="5276088" y="1364156"/>
            <a:ext cx="6306580" cy="16533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圖片 5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872" y="4308835"/>
            <a:ext cx="5943407" cy="19466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矩形 6"/>
          <p:cNvSpPr/>
          <p:nvPr/>
        </p:nvSpPr>
        <p:spPr>
          <a:xfrm>
            <a:off x="5513832" y="4992624"/>
            <a:ext cx="2871216" cy="1253706"/>
          </a:xfrm>
          <a:prstGeom prst="rect">
            <a:avLst/>
          </a:prstGeom>
          <a:noFill/>
          <a:ln w="57150" cap="flat">
            <a:solidFill>
              <a:srgbClr val="C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D5DBD7"/>
              </a:solidFill>
              <a:uFillTx/>
              <a:latin typeface="Arial"/>
              <a:ea typeface="新細明體" pitchFamily="18"/>
            </a:endParaRPr>
          </a:p>
        </p:txBody>
      </p:sp>
      <p:sp>
        <p:nvSpPr>
          <p:cNvPr id="7" name="五角星形 8"/>
          <p:cNvSpPr/>
          <p:nvPr/>
        </p:nvSpPr>
        <p:spPr>
          <a:xfrm>
            <a:off x="5495736" y="4449561"/>
            <a:ext cx="411480" cy="402336"/>
          </a:xfrm>
          <a:custGeom>
            <a:avLst>
              <a:gd name="f11" fmla="val 190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19098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solidFill>
            <a:srgbClr val="C00000"/>
          </a:solidFill>
          <a:ln w="25402" cap="flat">
            <a:solidFill>
              <a:srgbClr val="C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D5DBD7"/>
              </a:solidFill>
              <a:uFillTx/>
              <a:latin typeface="Arial"/>
              <a:ea typeface="新細明體" pitchFamily="1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/>
          <p:nvPr/>
        </p:nvSpPr>
        <p:spPr>
          <a:xfrm>
            <a:off x="1536192" y="1081003"/>
            <a:ext cx="3739896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3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Arial"/>
            </a:endParaRPr>
          </a:p>
        </p:txBody>
      </p:sp>
      <p:sp>
        <p:nvSpPr>
          <p:cNvPr id="3" name="標題 1"/>
          <p:cNvSpPr txBox="1"/>
          <p:nvPr/>
        </p:nvSpPr>
        <p:spPr>
          <a:xfrm>
            <a:off x="1536192" y="1081003"/>
            <a:ext cx="3739896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3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輸入學生身分證號</a:t>
            </a:r>
          </a:p>
        </p:txBody>
      </p:sp>
      <p:pic>
        <p:nvPicPr>
          <p:cNvPr id="4" name="圖片 4">
            <a:extLst/>
          </p:cNvPr>
          <p:cNvPicPr>
            <a:picLocks noChangeAspect="1"/>
          </p:cNvPicPr>
          <p:nvPr/>
        </p:nvPicPr>
        <p:blipFill>
          <a:blip r:embed="rId3"/>
          <a:srcRect b="25350"/>
          <a:stretch>
            <a:fillRect/>
          </a:stretch>
        </p:blipFill>
        <p:spPr>
          <a:xfrm>
            <a:off x="1705356" y="1933389"/>
            <a:ext cx="3543299" cy="4458276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sp>
        <p:nvSpPr>
          <p:cNvPr id="5" name="圓角矩形 7"/>
          <p:cNvSpPr/>
          <p:nvPr/>
        </p:nvSpPr>
        <p:spPr>
          <a:xfrm>
            <a:off x="6876288" y="1271016"/>
            <a:ext cx="3794759" cy="491947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BCBCB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0" cap="none" spc="0" baseline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  <a:t>若輸入的身分證字號顯示錯誤，請再次檢視意願書上學生姓名是否正確。</a:t>
            </a:r>
            <a:endParaRPr lang="en-US" sz="2000" b="1" i="0" u="none" strike="noStrike" kern="0" cap="none" spc="0" baseline="0">
              <a:solidFill>
                <a:srgbClr val="4F4F4F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0" cap="none" spc="0" baseline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  <a:t>勾選我已閱讀並同意</a:t>
            </a:r>
            <a:br>
              <a:rPr lang="en-US" sz="2000" b="1" i="0" u="none" strike="noStrike" kern="0" cap="none" spc="0" baseline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</a:br>
            <a:r>
              <a:rPr lang="zh-TW" sz="2000" b="1" i="0" u="none" strike="noStrike" kern="0" cap="none" spc="0" baseline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  <a:t>「校園流感疫苗電子化系統」注意事項及個資保護說明。</a:t>
            </a:r>
            <a:endParaRPr lang="en-US" sz="2000" b="1" i="0" u="none" strike="noStrike" kern="0" cap="none" spc="0" baseline="0">
              <a:solidFill>
                <a:srgbClr val="4F4F4F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0" cap="none" spc="0" baseline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  <a:t>點選「開始填寫」。</a:t>
            </a:r>
            <a:endParaRPr lang="en-US" sz="2000" b="1" i="0" u="none" strike="noStrike" kern="0" cap="none" spc="0" baseline="0">
              <a:solidFill>
                <a:srgbClr val="4F4F4F"/>
              </a:solidFill>
              <a:uFillTx/>
              <a:latin typeface="微軟正黑體" pitchFamily="34"/>
              <a:ea typeface="微軟正黑體" pitchFamily="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/>
          <p:nvPr/>
        </p:nvSpPr>
        <p:spPr>
          <a:xfrm>
            <a:off x="1536192" y="1081003"/>
            <a:ext cx="3739896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4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點選”同意接種”或”不同意接種</a:t>
            </a: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”</a:t>
            </a:r>
          </a:p>
        </p:txBody>
      </p:sp>
      <p:pic>
        <p:nvPicPr>
          <p:cNvPr id="3" name="圖片 5">
            <a:extLst/>
          </p:cNvPr>
          <p:cNvPicPr>
            <a:picLocks noChangeAspect="1"/>
          </p:cNvPicPr>
          <p:nvPr/>
        </p:nvPicPr>
        <p:blipFill>
          <a:blip r:embed="rId3"/>
          <a:srcRect t="14397"/>
          <a:stretch>
            <a:fillRect/>
          </a:stretch>
        </p:blipFill>
        <p:spPr>
          <a:xfrm>
            <a:off x="1996436" y="2176272"/>
            <a:ext cx="2804163" cy="4219873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sp>
        <p:nvSpPr>
          <p:cNvPr id="4" name="圓角矩形 7"/>
          <p:cNvSpPr/>
          <p:nvPr/>
        </p:nvSpPr>
        <p:spPr>
          <a:xfrm>
            <a:off x="6876288" y="1271016"/>
            <a:ext cx="3794759" cy="491947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BCBCB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0" cap="none" spc="0" baseline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  <a:t>不同意接種則需選擇原因。</a:t>
            </a:r>
            <a:endParaRPr lang="en-US" sz="2000" b="1" i="0" u="none" strike="noStrike" kern="0" cap="none" spc="0" baseline="0">
              <a:solidFill>
                <a:srgbClr val="4F4F4F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0" cap="none" spc="0" baseline="0">
                <a:solidFill>
                  <a:srgbClr val="4F4F4F"/>
                </a:solidFill>
                <a:uFillTx/>
                <a:latin typeface="微軟正黑體" pitchFamily="34"/>
                <a:ea typeface="微軟正黑體" pitchFamily="34"/>
              </a:rPr>
              <a:t>點選「下一步」。</a:t>
            </a:r>
            <a:endParaRPr lang="en-US" sz="2000" b="1" i="0" u="none" strike="noStrike" kern="0" cap="none" spc="0" baseline="0">
              <a:solidFill>
                <a:srgbClr val="4F4F4F"/>
              </a:solidFill>
              <a:uFillTx/>
              <a:latin typeface="微軟正黑體" pitchFamily="34"/>
              <a:ea typeface="微軟正黑體" pitchFamily="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/>
          <p:nvPr/>
        </p:nvSpPr>
        <p:spPr>
          <a:xfrm>
            <a:off x="6894576" y="1044427"/>
            <a:ext cx="3941063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6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正楷全名簽署意願書後點選</a:t>
            </a: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”送出”</a:t>
            </a:r>
          </a:p>
        </p:txBody>
      </p:sp>
      <p:pic>
        <p:nvPicPr>
          <p:cNvPr id="3" name="圖片 3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083" y="2013527"/>
            <a:ext cx="2468880" cy="43324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標題 1"/>
          <p:cNvSpPr txBox="1"/>
          <p:nvPr/>
        </p:nvSpPr>
        <p:spPr>
          <a:xfrm>
            <a:off x="1377699" y="1044427"/>
            <a:ext cx="4154420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5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填入家長姓名、</a:t>
            </a:r>
            <a:b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親屬關係及電子信箱</a:t>
            </a:r>
            <a:endParaRPr lang="en-US" sz="2800" b="1" i="0" u="none" strike="noStrike" kern="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Arial"/>
            </a:endParaRPr>
          </a:p>
        </p:txBody>
      </p:sp>
      <p:pic>
        <p:nvPicPr>
          <p:cNvPr id="5" name="圖片 8">
            <a:extLst/>
          </p:cNvPr>
          <p:cNvPicPr>
            <a:picLocks noChangeAspect="1"/>
          </p:cNvPicPr>
          <p:nvPr/>
        </p:nvPicPr>
        <p:blipFill>
          <a:blip r:embed="rId4"/>
          <a:srcRect t="14549" b="1434"/>
          <a:stretch>
            <a:fillRect/>
          </a:stretch>
        </p:blipFill>
        <p:spPr>
          <a:xfrm>
            <a:off x="2126126" y="2085746"/>
            <a:ext cx="2657557" cy="4260180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/>
          <p:nvPr/>
        </p:nvSpPr>
        <p:spPr>
          <a:xfrm>
            <a:off x="1222251" y="3741898"/>
            <a:ext cx="4465316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修改意願書方法</a:t>
            </a:r>
            <a:b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b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意願書填寫完成後若欲修改意願，可由下列「修改意願書」，</a:t>
            </a:r>
            <a:b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或重新掃瞄意願書上的</a:t>
            </a: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 QR Code </a:t>
            </a:r>
            <a:r>
              <a:rPr lang="zh-TW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進入修改。</a:t>
            </a:r>
            <a:endParaRPr lang="en-US" sz="2000" b="1" i="0" u="none" strike="noStrike" kern="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Arial"/>
            </a:endParaRPr>
          </a:p>
        </p:txBody>
      </p:sp>
      <p:sp>
        <p:nvSpPr>
          <p:cNvPr id="3" name="標題 1"/>
          <p:cNvSpPr txBox="1"/>
          <p:nvPr/>
        </p:nvSpPr>
        <p:spPr>
          <a:xfrm>
            <a:off x="1377699" y="1044427"/>
            <a:ext cx="4154420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7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完成意願書填寫</a:t>
            </a:r>
            <a:b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b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若有填寫電子信箱，</a:t>
            </a:r>
            <a:b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系統會發送</a:t>
            </a:r>
            <a:b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0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意願書填寫成功郵件。</a:t>
            </a:r>
          </a:p>
        </p:txBody>
      </p:sp>
      <p:pic>
        <p:nvPicPr>
          <p:cNvPr id="4" name="圖片 4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719" y="1155874"/>
            <a:ext cx="3816760" cy="5172065"/>
          </a:xfrm>
          <a:prstGeom prst="rect">
            <a:avLst/>
          </a:prstGeom>
          <a:solidFill>
            <a:srgbClr val="EDEDED"/>
          </a:solidFill>
          <a:ln w="190496" cap="rnd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/>
          <p:nvPr/>
        </p:nvSpPr>
        <p:spPr>
          <a:xfrm>
            <a:off x="1039371" y="1130436"/>
            <a:ext cx="10034012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本年度本校辦理流感疫苗校園接種日期為：</a:t>
            </a:r>
            <a:br>
              <a:rPr lang="en-US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   </a:t>
            </a:r>
            <a:r>
              <a:rPr lang="en-US" altLang="zh-TW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111</a:t>
            </a: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   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年</a:t>
            </a: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   </a:t>
            </a:r>
            <a:r>
              <a:rPr lang="en-US" altLang="zh-TW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10</a:t>
            </a: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   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月</a:t>
            </a: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  </a:t>
            </a:r>
            <a:r>
              <a:rPr lang="en-US" altLang="zh-TW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19-21</a:t>
            </a: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  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日</a:t>
            </a:r>
            <a:r>
              <a:rPr lang="en-US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(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星期</a:t>
            </a: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 三～五</a:t>
            </a:r>
            <a:r>
              <a:rPr lang="en-US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)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當日請記得攜帶</a:t>
            </a:r>
            <a:r>
              <a:rPr lang="zh-TW" sz="2800" b="1" i="0" u="none" strike="noStrike" kern="0" cap="none" spc="0" baseline="0" dirty="0">
                <a:solidFill>
                  <a:srgbClr val="C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健保卡</a:t>
            </a:r>
            <a:endParaRPr lang="en-US" sz="2800" b="1" i="0" u="none" strike="noStrike" kern="0" cap="none" spc="0" baseline="0" dirty="0">
              <a:solidFill>
                <a:srgbClr val="C00000"/>
              </a:solidFill>
              <a:uFillTx/>
              <a:latin typeface="微軟正黑體" pitchFamily="34"/>
              <a:ea typeface="微軟正黑體" pitchFamily="34"/>
              <a:cs typeface="Arial"/>
            </a:endParaRPr>
          </a:p>
        </p:txBody>
      </p:sp>
      <p:sp>
        <p:nvSpPr>
          <p:cNvPr id="3" name="標題 1"/>
          <p:cNvSpPr txBox="1"/>
          <p:nvPr/>
        </p:nvSpPr>
        <p:spPr>
          <a:xfrm>
            <a:off x="1039371" y="4254639"/>
            <a:ext cx="10034012" cy="212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為彙整本校名冊提供媒合院所，</a:t>
            </a:r>
            <a:br>
              <a:rPr lang="en-US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煩請家長於</a:t>
            </a: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   </a:t>
            </a:r>
            <a:r>
              <a:rPr lang="en-US" altLang="zh-TW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111</a:t>
            </a: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   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年</a:t>
            </a: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  </a:t>
            </a:r>
            <a:r>
              <a:rPr lang="en-US" altLang="zh-TW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09</a:t>
            </a: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  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月</a:t>
            </a: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  </a:t>
            </a:r>
            <a:r>
              <a:rPr lang="en-US" altLang="zh-TW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30</a:t>
            </a: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  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日</a:t>
            </a:r>
            <a:r>
              <a:rPr lang="en-US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(</a:t>
            </a:r>
            <a:r>
              <a:rPr lang="zh-TW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星期</a:t>
            </a:r>
            <a:r>
              <a:rPr lang="zh-TW" altLang="en-US" sz="2800" b="1" kern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rPr>
              <a:t> 五 </a:t>
            </a:r>
            <a:r>
              <a:rPr lang="en-US" sz="2800" b="1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)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前，</a:t>
            </a:r>
            <a:br>
              <a:rPr lang="en-US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</a:br>
            <a:r>
              <a:rPr lang="zh-TW" sz="2800" b="1" i="0" u="none" strike="noStrike" kern="0" cap="none" spc="0" baseline="0" dirty="0">
                <a:solidFill>
                  <a:srgbClr val="C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完成線上意願書</a:t>
            </a:r>
            <a:r>
              <a:rPr lang="zh-TW" sz="2800" b="1" i="0" u="none" strike="noStrike" kern="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Arial"/>
              </a:rPr>
              <a:t>填寫或意願變更，謝謝您的協助。</a:t>
            </a:r>
            <a:endParaRPr lang="en-US" sz="2800" b="1" i="0" u="none" strike="noStrike" kern="0" cap="none" spc="0" baseline="0" dirty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nguage School Newsletter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Go Final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lidesgo Final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ammar Subject for Elementary 4th Grade: Ordering Adjectives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Slidesgo Final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anguage Arts for High School 9th Grade: Continuous Tenses and Sentence Variety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Slidesgo Final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Language%20School%20Newsletter%20Green%20variant</Template>
  <TotalTime>186</TotalTime>
  <Words>392</Words>
  <Application>Microsoft Office PowerPoint</Application>
  <PresentationFormat>寬螢幕</PresentationFormat>
  <Paragraphs>28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8</vt:i4>
      </vt:variant>
    </vt:vector>
  </HeadingPairs>
  <TitlesOfParts>
    <vt:vector size="30" baseType="lpstr">
      <vt:lpstr>Arvo</vt:lpstr>
      <vt:lpstr>Barlow Semi Condensed</vt:lpstr>
      <vt:lpstr>Barlow Semi Condensed Light</vt:lpstr>
      <vt:lpstr>Bellota Text</vt:lpstr>
      <vt:lpstr>Cairo</vt:lpstr>
      <vt:lpstr>Denk One</vt:lpstr>
      <vt:lpstr>Montserrat</vt:lpstr>
      <vt:lpstr>Proxima Nova</vt:lpstr>
      <vt:lpstr>Proxima Nova Semibold</vt:lpstr>
      <vt:lpstr>PT Serif</vt:lpstr>
      <vt:lpstr>微軟正黑體</vt:lpstr>
      <vt:lpstr>新細明體</vt:lpstr>
      <vt:lpstr>Arial</vt:lpstr>
      <vt:lpstr>Calibri</vt:lpstr>
      <vt:lpstr>Wingdings</vt:lpstr>
      <vt:lpstr>Language School Newsletter By Slidesgo</vt:lpstr>
      <vt:lpstr>SlidesGo Final Pages</vt:lpstr>
      <vt:lpstr>1_Slidesgo Final Pages</vt:lpstr>
      <vt:lpstr>Grammar Subject for Elementary 4th Grade: Ordering Adjectives by Slidesgo</vt:lpstr>
      <vt:lpstr>2_Slidesgo Final Pages</vt:lpstr>
      <vt:lpstr>Language Arts for High School 9th Grade: Continuous Tenses and Sentence Variety by Slidesgo</vt:lpstr>
      <vt:lpstr>3_Slidesgo Final Pages</vt:lpstr>
      <vt:lpstr>校園流感疫苗電子化系統(CIVS) 家長操作手冊</vt:lpstr>
      <vt:lpstr>流感疫苗接種意願書電子化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校園流感疫苗電子化系統(CIVS) 家長操作手冊</dc:title>
  <dc:creator>盧薇存</dc:creator>
  <cp:lastModifiedBy>陳詠綾</cp:lastModifiedBy>
  <cp:revision>28</cp:revision>
  <dcterms:created xsi:type="dcterms:W3CDTF">2022-09-15T06:28:52Z</dcterms:created>
  <dcterms:modified xsi:type="dcterms:W3CDTF">2022-09-20T08:05:24Z</dcterms:modified>
</cp:coreProperties>
</file>